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 и ни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различие частиц не и ни в русском языке.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не и ни в 5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встречаются в самых обычных текстах, поэтому ошибки появляются часто. Чтобы писать грамотно, важно понимать, где выражено отрицание, а где оно только усиливается.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не: значение отрицания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отрицает действие, признак или состояние: не пришёл, не знает, неинтересный, не очень далеко. Она показывает, что признак или действие не реализуются.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не помогает ответить на вопрос: что отсутствует или что идёт не так? С её помощью можно противопоставить: пришёл — не пришёл, весёлый — не весёлый.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не чаще всего связано с обычным отрицанием. Поэтому сначала нужно понять смысл предложения, а уже потом выбирать написание.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 ни: главное различие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функции частиц и типичные примеры.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обозначает отрицание напрямую, а ни чаще усиливает уже существующее отрицание или входит в состав особых слов.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не или 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строится от смысла предложения к устойчивым сочетаниям.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 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которые без не не употребляются: ненастье, неряха, негодовать, невежда. Здесь не стало частью самого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и у прилагательных, и у наречий, если слово можно заменить близким по смыслу синонимом: небольшой — маленький, недалеко — близко.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не не отделяется от слова, потому что оно образует новое значение. Это важно замечать по смыслу, а не только по внешнему виду.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 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 и деепричастиями не обычно пишется раздельно: не читать, не знать, не делая, не спеша. Здесь просто отрицается действие.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пишется и при противопоставлении с союзом а: не высокий, а низкий; не шумный, а тихий. Контраст помогает увидеть отрицание признака.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далеко не, вовсе не, отнюдь не, совсем не тоже сохраняют раздельное написание. Эти слова усиливают отрицание, а не объединяются с ним.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задавать вопрос: отрицается действие или сравниваются два признака? Ответ подсказывает нужное написание.
</a:t>
            </a:r>
            <a:endParaRPr lang="en-US" sz="8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встречаются разные случаи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всего встречается обычное отрицание с не: оно нужно почти в каждом тексте и упражнении.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группа — обычное отрицание; устойчивые выражения с ни встречаются реже всего и требуют запоминания.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«не и ни», без статистической выборки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2813" y="2088061"/>
            <a:ext cx="573975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наречия с ни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входит в состав слов никто, ничто, никакой. В этих формах она помогает назвать отсутствие лица, предмета или признака, а не отдельное действие.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наречия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нигде, никогда, никуда, нисколько передают отсутствие места, времени, направления или количества. Они часто употребляются в кратких и ясных ответах.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предлогом между словами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предлог, он ставится отдельно: ни с кем, ни у кого, ни о чём, ни к чему. Предлог не сливается с частицей ни.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дефиса и разрыва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ни не отделяется дефисом и не пишется отдельно от основы. Нужно запомнить цельное написание: это одна словарная форма.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ещё темно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свет ни заря — так говорят о очень раннем времени, когда за окном ещё темно и город только просыпается. Это выражение запоминается целиком, потому что его смысл нельзя понять по отдельным словам.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характер без лишних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рыба ни мясо — так называют человека или вещь, которые не производят яркого впечатления. Образ звучит необычно, поэтому сочетание легко запоминается как готовая фраза.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Решимость и движение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шагу назад — фраза звучит как твёрдый приказ или призыв. В ней слышится настойчивость, поэтому её удобно связать с изображением человека, который уверенно стоит на месте или делает решительный шаг.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 ни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таких сочетаний немного, но именно они помогают заметить связь между не и ни.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материала по теме «Правописание не и ни»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типовых примера показывают, как частица ни усиливает отрицание в одном предложении.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3918" y="1073232"/>
            <a:ext cx="5636164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варианты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помогает увидеть, где смешиваются отрицание и усиление отрицания.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различать отдельное отрицание и устойчивое сочетание с 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орфографии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удобен тем, что каждый шаг можно проверить коротким вопросом к слову и к смыслу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ориентир — понять, что именно отрицается: действие, признак или состояние.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и учебная схема проверки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 глаголами и деепричастиями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обычными глаголами и деепричастиями частица не пишется раздельно: не читает, не знает, не думая, не оглядываясь. Здесь она просто отрицает действие.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без не не употребляется, возможны исключения: ненавидеть, негодовать. Но такие случаи нужно запоминать отдельно, не смешивая их с обычным правилом.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полезно задать вопрос: действие происходит или нет? Если смысл — простое отрицание, в большинстве школьных примеров выбирают раздельное написание.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 прилагательными и наречиями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встречается, когда слово можно заменить синонимом: невесёлый — грустный, небольшой — маленький, недружелюбно — холодно. Тогда не входит в состав слова.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пишется при противопоставлении: не высокий, а низкий; не тихо, а громко. Союз а показывает, что сравниваются два признака.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сохраняется и при усилителях отрицания: вовсе не трудно, далеко не близко, совсем не интересно. Эти слова подчёркивают отрицание признака.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меняется без потери основного признака и можно подобрать близкое по значению слово, чаще всего выбирают слитное написание с не.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94001" y="3287325"/>
            <a:ext cx="409376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в предложениях с повторением и обобщением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конструкциях типа куда ни пойдёшь, что ни скажешь частица ни помогает передать повторяющееся действие и делает высказывание выразительнее.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вроде где ни посмотришь, везде интересно слово ни соединяет частный пример с общим смыслом и усиливает впечатление.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часто встречаются в сказках, стихах и пословицах. Они звучат живо и помогают автору создать образный, запоминающийся ритм.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ни не заменяет обычное не и не отделяется как самостоятельная отрицательная частица. Эти модели лучше запоминать как готовые конструкции.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с не и 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одна и та же частица может работать по-разному в зависимости от смысла и структуры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не чаще отрицает, а ни либо усиливает отрицание, либо помогает построить особую конструкцию.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учебных примеров по теме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«Не»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карточке стоит короткий знак минуса: не. Рядом — примеры с обычным отрицанием, раздельным написанием с глаголами и слитными словами, которые можно заменить синонимом. Такая карточка напоминает: сначала ищем смысл отрицания.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«Ни»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карточке — двойной акцент: ни. На ней собраны слова никто, нигде, никогда, а также устойчивые выражения и конструкции с повторением. Карточка подсказывает: здесь важно усиление или особый речевой оборот, а не простое отрицание.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 практике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задании нужно вставить не или ни в пропуски: никто не знает, нигде не видно, ни шагу назад. Это помогает быстро проверить понимание смысла.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задании ученики выбирают слитное или раздельное написание: невесёлый, не высокий, а низкий, не спеша. Здесь важно заметить противопоставление и часть речи.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задании нужно исправить ошибки в словах и выражениях, например не кто или не где. Так закрепляется различие между отрицанием и усилением отрицания.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четвёртом задании школьники объясняют выбор по правилу. Короткий устный ответ помогает не только угадать написание, но и осознанно его обосновать.
</a:t>
            </a:r>
            <a:endParaRPr lang="en-US" sz="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 ни: пишем по смыслу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определите смысл: не отрицает действие или признак, а ни усиливает отрицание, входит в устойчивые сочетания и особые конструкции. Тогда письмо будет точным и грамотным.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2026-05-22T16:32:02Z</dcterms:created>
  <dcterms:modified xsi:type="dcterms:W3CDTF">2026-05-22T16:32:02Z</dcterms:modified>
</cp:coreProperties>
</file>