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«Где-то в поле возле Магадана»: образ места и смысл названия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пейзаж превращает название в образ одиночества, тишины и дальнего пути.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 название сразу создаёт образ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Магадан в русской культуре часто воспринимается как знак крайнего Севера, удалённости и испытания. В стихотворении это имя работает как художественный ключ: оно задаёт настроение ещё до начала анализа.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образ Магадана художественно выразительным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«Магадан» вызывает не только географическую точность, но и ощущение далёкого края, холода, ветра и долгой дороги на север.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«поля» звучит неожиданно: рядом с Магаданом читатель ждёт суровый простор, тундру, сопки или море, а не привычный пейзаж.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сочетание реального и необычного делает текст запоминающимся: место становится не точкой на карте, а образом состояния.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основа настроения стихотворения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создаёт атмосферу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тексте пейзаж не служит простым фоном. Он сразу задаёт тон: тишину, разреженность пространства и чувство внутренней собранности.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северного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воздух, открытая даль, неяркие краски и пустынность усиливают впечатление северного края. Такие детали помогают почувствовать масштаб и настроение стихотворения.
</a:t>
            </a:r>
            <a:endParaRPr lang="en-US" sz="17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создают настроение стихотворения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строится через сочетание нескольких северных мотивов, а не через событийность.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образов стихотворения «Где-то в поле возле Магадана»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создаёт связь внешнего пейзажа с внутренним переживанием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детали и их значение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слова помогают создать цельный образ северной отдалённости.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не только описывает место, но и усиливает общее настроение стихотворения.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47240"/>
            <a:ext cx="452400" cy="4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22107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22107"/>
            <a:ext cx="452400" cy="452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взгляд на мир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смотрит на северное пространство внимательно и спокойно. Он замечает не только видимые детали, но и то, какое чувство они вызывают у человека.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воспринимается через переживание героя, поэтому пространство кажется не нейтральным, а наполненным смыслом. Картина природы становится частью его настроения.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чувство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находится между внешним суровым краем и своим внутренним миром. Благодаря этому стихотворение звучит как тихое размышление, а не просто описание местности.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миров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смысл стихотворения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от названия к обобщённому эмоциональному образу.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реального Магадана и поэтического образа
</a:t>
            </a:r>
            <a:endParaRPr lang="en-US" sz="2584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Реальный Магадан — город на берегу Охотского моря, важный центр северо-востока России. Его география связана с портом, расстояниями и суровым климатом.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Магадан становится символом большого пространства и особой интонации. Здесь важнее не бытовые подробности, а холод, простор и ощущение далёкого края.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северный образ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пейзаж воспринимается не только как суровый, но и как красивый и величественный.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эмоционального восприятия стихотворения «Где-то в поле возле Магадана»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вызывает смешанные чувства: он соединяет печаль, созерцание и уважение к силе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сразу задают ясную картину: читатель без усилий понимает, где происходит действие и какой перед ним северный простор.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 деталях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число предметных деталей делает каждое слово весомым. Названия места, природы и движения начинают не просто описывать, а создавать настроение.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правдивости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лексика звучит естественно и убедительно. Она помогает почувствовать наблюдение, а не выдумку, и усиливает доверие к лирическому тексту.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стихотворения: простота и точность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 их функция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художественные приёмы помогают создать северный образ и передать настроение стихотворения.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«Где-то в поле возле Магадана»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не отдельно, а вместе: они превращают описание природы в выражение чувства и смысла.
</a:t>
            </a:r>
            <a:endParaRPr lang="en-US" sz="16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интонация и звучание стихотворения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передать медленное движение мысли и спокойное созерцание. Короткие фразы звучат сдержанно и оставляют ощущение пространства, в котором всё вокруг будто замедляется.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остаётся задумчивой и немного отстранённой. Паузы и мягкое звучание слов усиливают тишину северного пейзажа и делают образ одинокого края особенно выразительным.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центры стихотворения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играет пейзаж, но он сразу переходит в переживание человека и не остаётся просто описанием природы.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оценка смысловых акцентов стихотворения «Где-то в поле возле Магадана»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строится вокруг двух главных опор — картины места и настроения; остальные мотивы усиливают их и расширяют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подходит для анализа в 9 классе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увидеть, как обычное название места становится художественным образом. Это удобно для разговора о теме, идее и роли заглавия в лирике.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можно последовательно рассмотреть лирического героя, пейзаж, настроение и выразительные средства. Такой разбор учит находить связь между деталями и общим смыслом.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разницу между буквальным описанием и поэтическим символом. Для школьника это важный шаг к более точному чтению литературы.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текста делает анализ доступным, но содержание остаётся глубоким. Поэтому стихотворение удобно использовать как пример внимательного чтения и аргументированного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лирического текста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понять, как заглавие и образ места ведут к главной мысли стихотворения.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Магадан в культурной памяти и литературной символике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культуре Магадан часто воспринимается как далёкая точка на карте, куда ведёт длинная и непростая дорога. В литературе такое место становится знаком расстояния, проверки характера и сильного человеческого напряжения.
</a:t>
            </a:r>
            <a:endParaRPr lang="en-US" sz="1089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как испытание пути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простор у Магадана легко соединяется с темой памяти: холод, бухта, сопки и пустынное поле напоминают о времени, которое нельзя вернуть. Такой образ делает место не только географией, но и символом пережитого опыта.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который хранит память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важна не точность описания, а эмоциональная сила названия. Магадан вызывает ощущение края земли, где особенно ясно слышны тишина, ветер и собственные мысли человека.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карта, а художественный образ
</a:t>
            </a:r>
            <a:endParaRPr lang="en-US" sz="12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стихотворение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Запоминаемость усиливается тем, что название сразу задаёт редкую и сильную картину, а не требует долгого объяснения.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стихотворения «Где-то в поле возле Магадана»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удерживает в памяти не сюжет, а сочетание места, настроения и звучащего в тексте северного образа.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и значение образа поля возле Магадана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короткое название создаёт целый поэтический мир. Оно сразу соединяет точное место и сильное чувство, поэтому текст воспринимается как большее, чем просто описание дороги или поля.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поля возле Магадана становится знаком тишины, расстояния и сосредоточенности. Через него раскрывается не только северный пейзаж, но и внутреннее состояние лирического героя.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важно увидеть, что пейзаж здесь говорит о человеке. Природа помогает передать память, одиночество и особую глубину переживания, скрытую за простыми словами.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образ, который остаётся в памяти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как географическое название превращается в художественный символ. Северный пейзаж, сдержанная интонация и ощущение дальности создают глубокий лирический смысл.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2026-05-19T08:03:22Z</dcterms:created>
  <dcterms:modified xsi:type="dcterms:W3CDTF">2026-05-19T08:03:22Z</dcterms:modified>
</cp:coreProperties>
</file>