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Вегетативное размножение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способ создания новых растений из частей материнского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два века назад учёные начали исследовать, как растения могут размножаться без семян. С древних времён люди использовали этот метод, выращивая картофель и лук. Основой служат меристематические ткани, которые позволяют растениям восстанавливать и создавать новые органы.
</a:t>
            </a:r>
            <a:endParaRPr lang="en-US" sz="136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знаний о вегетативном размножении
</a:t>
            </a:r>
            <a:endParaRPr lang="en-US" sz="245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процесс образования новых растений из вегетативных частей, таких как корни, побеги или листья, без участия семян.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метод способствует закреплению специальных приспособлений к месту произрастания, создавая устойчивые популяции.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обеспечивает быстрое увеличение численности растений и помогает им восстанавливаться после повреждений или неблагоприятных условий.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вегетативного размножения и его биологическая роль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представляют собой утолщённые горизонтальные побеги, способные укореняться и образовывать новые растения. Благодаря им некоторые травы и цветы быстро распространяются по участку.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— подземные стебли растений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состоят из короткого стебля и мясистых листьев, в которых хранится вода и питательные вещества. Они позволяют растениям переживать неблагоприятные сезоны и размножаться.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как запас энергии и источник потомства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подземные органы имеют снаружи почки (глазки), которые при благоприятных условиях прорастают, давая начало новым побегам и растениям, как у картофеля и топинамбура.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запасающие питательные вещества побеги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вегетативные органы и их роль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 использует корневища для быстрого захвата новых территорий, образуя плотные заросли. Этот процесс помогает выживать и конкурировать с другими растениями.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 — чемпион по распространению корневищами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растений корневища обеспечивают способность регенерировать после повреждений и эффективно восстанавливаться в естественных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 и валериана: восстановление и рост через корневища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в жизни растений: примеры и значение
</a:t>
            </a:r>
            <a:endParaRPr lang="en-US" sz="26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клубни накапливают питательные вещества и развивают глазки. При правильных условиях они дают начало новым растениям, обеспечивая быстрый и надёжный способ размножения.
</a:t>
            </a:r>
            <a:endParaRPr lang="en-US" sz="10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классический пример клубня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топинамбура не только запасают энергию, но и играют важную роль в размножении. Они остаются в почве и прорастают весной в полноценные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и его клубни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клубней в размножении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лука состоит из сочных чешуек-лепестков, которые накапливают воду и питательные вещества, питая растение в сухие и холодные периоды.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Лук: луковица как жизненная опора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тюльпана прячет в себе молодые побеги и корни, что позволяет растению выживать зимой и быстро развиваться при весеннем потеплении.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и его зимующая луковица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луковиц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побеги усы растут по поверхности почвы, на концах образуются розетки новых растений, которые быстро укореняются и становятся самостоятельными.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и клубника используют усы для расширения
</a:t>
            </a:r>
            <a:endParaRPr lang="en-US" sz="1126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хлорофитума усы растут в длину, на концах образуя молодые растения, что способствует его быстрому размножению как в природе, так и в домашних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и его эффектные столоны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(столоны) — быстрый способ размножения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винограда часто используют отрезки молодых побегов, укореняющиеся и образующие новые растения, идентичные материнским.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Стеблевые черенки в виноградарстве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корневых отрезков получают новые кусты смородины, что обеспечивает сохранение сортовых характеристик и высокое качество урожая.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черенки у смородины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герани легко укореняются из листьев, что позволяет быстро и просто размножать растения без семян.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черенки у герани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Черенкование: виды и применение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краях листьев бриофиллума развиваются миниатюрные растения с корнями, которые после отделения укореняются в почве и начинают самостоятельный рост.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Бриофиллум и его маленькие побеги на листьях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ростки появляются по краям листьев бегонии, что позволяет быстро размножать растение в домашних условиях без сложного ухода.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Бегония и её листовой способ размножения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листьями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ускоряет получение урожая, минимизируя время на рост и развитие новых растений до плодоношения.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вегетативный способ позволяет получить урожай уже в первый год, в отличие от семенного, требующего больше времени.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разных способов размножения
</a:t>
            </a:r>
            <a:endParaRPr lang="en-US" sz="26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процесса вегетативного размножения растений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вегетативного размножения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и искусственное размножение: ключевые различия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размножение происходит самостоятельно в природе, например у малины и берёзы, где растения распространяются без участия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размножение используют садоводы и агрономы для сохранения сортовых качеств, применяя методы черенкования, деления куста или прививки.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способ обеспечивает выживание и восстановление популяций в условиях природной среды без специального ухода.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методы позволяют быстро получать однородный посадочный материал с желательными свойствами и высокой продуктивностью.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вегетативных методов позволяет получать большие количества посадочного материала с сохранением сортовых признаков без потерь качества.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методы способствуют повышению урожайности и устойчивости культур, ускоряя процессы размножения в фермерских хозяйствах.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вегетативного размножения в сельском хозяйстве
</a:t>
            </a:r>
            <a:endParaRPr lang="en-US" sz="24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плюсов и минусов метода, важная для понимания эффективного применения в сельском хозяйстве.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эффективен, но требует мер профилактики болезней и контроля здоровья растений из-за снижения разнообразия.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7 класс»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вегетативного размножения
</a:t>
            </a:r>
            <a:endParaRPr lang="en-US" sz="24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микроклонального размножения
</a:t>
            </a:r>
            <a:endParaRPr lang="en-US" sz="2326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получать большие партии здорового посадочного материала за короткое время в стерильных условиях лаборатории.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используется для создания коллекций декоративных растений и улучшения качества посадочного материала.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садоводстве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сохранять и размножать исчезающие растения, обеспечивая их защиту и восстановление в природе.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Клоновые плантации создают однородные насаждения, упрощая уход и повышая эффективность сбора урожая благодаря одинаковым характеристикам растений.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однородность увеличивает уязвимость к вредителям и болезням, поскольку вся плантация имеет одинаковую генетическую устойчивость.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Клоновые плантации: преимущества и риски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генетического разнообразия приводит к ухудшению адаптивных возможностей популяций в изменяющихся условиях среды.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биологического разнообразия ослабляет способность природных систем противостоять климатическим и антропогенным стрессам.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уязвимость растений вызывает рост риска массового поражения патогенами и вредителями, что влияет на устойчивость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массового применения
</a:t>
            </a:r>
            <a:endParaRPr lang="en-US" sz="26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Калифорнийская колония осины Пандо занимает более 40 гектаров. Все деревья связаны общим корневищем, растут из одного организма, что даёт чудесный пример вегетативного размножения и долголетия.
</a:t>
            </a:r>
            <a:endParaRPr lang="en-US" sz="1088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осины Пандо — крупнейший организм на Земле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ботанических садах мира сохраняются редкие сорта яблонь и груш методом клонирования, что позволяет сохранить ценные генетические ресурсы для науки и сельского хозяйства.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старинных сортов через клонирование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вегетативного размножения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 будущее вегетативного размножения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остаётся ключевым методом поддержания и увеличения численности растений, требуя развития баланса с генетическим разнообразием и инноваций для снижения рисков.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2026-05-08T18:50:32Z</dcterms:created>
  <dcterms:modified xsi:type="dcterms:W3CDTF">2026-05-08T18:50:32Z</dcterms:modified>
</cp:coreProperties>
</file>