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 его составляющие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основа здоровья, работоспособности и психологической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15–16 лет организм активно растёт, учебная нагрузка возрастает, а привычки становятся более устойчивыми. Именно сейчас особенно заметно, как питание, сон, движение и режим дня влияют на самочувствие, концентрацию и стрессоустойчивость.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здоровый образ жизни особенно важен в 10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0644" y="1428462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5562" y="1428462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5050" y="1435093"/>
            <a:ext cx="318300" cy="254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здорового образа жизни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обеспечивает организм энергией и строительным материалом для роста. Он помогает поддерживать силы в течение учебного дня и снижает риск дефицита важных веществ.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поддерживает сердце, мышцы и суставы, а также улучшает выносливость. Даже обычная ежедневная активность заметно влияет на общий тонус и самочувствие подростка.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и стабильный распорядок помогают восстанавливаться после учёбы и нагрузок. Они улучшают внимание, память и способность сохранять работоспособность в течение дня.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соблюдение санитарных норм уменьшают риск инфекций и помогают сохранить здоровье кожи, зубов и дыхательной системы. Профилактика делает заботу о себе регулярной.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благополучие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устойчивость, умение справляться с нагрузкой и просить поддержку при необходимости — важная часть ЗОЖ. Психическое здоровье напрямую связано с учебой, общением и качеством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подростка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растущему организму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нужны белки для роста тканей, сложные углеводы как источник энергии и полезные жиры для работы нервной системы. Важны также кальций, железо и витамины.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следует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сахара, сладких напитков, фастфуда и продуктов глубокой переработки повышает риск ожирения, кариеса и дефицита полезных веществ. Особенно опасна регулярность таких привычек.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рекомендует подросткам не менее 60 минут умеренной или высокой активности в день. Схема показывает, как в реальной дне сочетаются движение, учёба и малоподвижные периоды.
</a:t>
            </a:r>
            <a:endParaRPr lang="en-US" sz="1182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непрерывного сидения и чем больше ежедневного движения, тем выше общая энергичность и ниже нагрузка на опорно-двигательный аппарат.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ВОЗ: рекомендации по физической активности для детей и подростков; схема распределения времени — учебная визуализация.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подростков и рекомендации ВОЗ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ходьба, бег, плавание, велосипед и лыжи подходят большинству подростков, потому что развивают выносливость и сердечно-сосудистую систему без излишней сложности и дорогого оборудования.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танцы и упражнения с собственным весом помогают укреплять мышцы, связки и осанку. Они также развивают координацию, ловкость и чувство ритма.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нагрузка снижает уровень стресса, помогает лучше спать и поддерживает нормальную массу тела. Наибольший эффект даёт не редкая интенсивность, а систематичность занятий.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нагрузки подходят старшекласснику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режим питания школьника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ориентиры режима питания и их практическое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питания и простые ежедневные правила работают лучше, чем редкие попытки «идеально» питаться один день в неделю.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рациональному питанию школьников; материалы по основам здорового питания.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условие восстановления и учебной успешности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требуется 8–10 часов сна, чтобы нервная система успевала восстанавливаться после умственной нагрузки. Недосып быстро отражается на памяти, внимании, настроении и самоконтроле.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экраны, яркий свет и нерегулярное время отхода ко сну нарушают биоритмы. Если сон становится поверхностным и коротким, организм хуже восстанавливается и накапливает усталость.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привычка здорового режима дня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как практический алгоритм формирования устойчивого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76813" y="2770325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санитарная культура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 после посещения общественных мест снижает риск кишечных и респираторных инфекций. Это простое действие остаётся одной из самых эффективных мер профилактики.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зубами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два раза в день помогает предотвратить кариес и воспаление дёсен. Регулярный уход особенно важен в подростковом возрасте, когда питание и режим часто меняются.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смена одежды и нательного белья уменьшает раздражение кожи и поддерживает ощущение комфорта. Аккуратность в одежде — часть санитарной культуры и самоуважения.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душ, уход за кожей и волосами помогают сохранять чистоту тела и снижают риск кожных воспалений. Эти привычки должны стать естественной частью повседневного режима.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личных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рабочего места, рюкзака и личных предметов снижает вероятность распространения возбудителей заболеваний. Организованность помогает и в учебе, и в соблюдении гигиенических норм.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устойчивость помогает подростку справляться с учебной нагрузкой, конфликтами и переменами без длительного напряжения; она формируется через сон, движение, предсказуемый режим и умение вовремя делать паузу.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неблагополучии часто сигнализируют раздражительность, тревожность, бессонница, ощущение постоянной усталости, потеря интереса к учебе и трудности с концентрацией; такие признаки нельзя игнорировать.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уважительная атмосфера в классе и доступность помощи взрослого снижают стресс и помогают вовремя восстановить силы, когда нагрузка становится чрезмерной.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как часть здорового образа жизни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риски связаны не только с явными вредными привычками, но и с повседневными нарушениями режима.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недосып и малоподвижность: именно они чаще всего подтачивают самочувствие, учебную продуктивность и устойчивость к стрессу.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3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профилактических материалов ВОЗ и школьной практики; визуализация условная.
</a:t>
            </a:r>
            <a:endParaRPr lang="en-US" sz="63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факторы риска для здоровья подростков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закрепляет зависимость, поэтому даже эпизодическое употребление формирует привычку, от которой трудно отказаться, особенно если оно начинается в подростковом возрасте.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аэрозоли электронных сигарет повышают нагрузку на сердце и сосуды, раздражают дыхательные пути и ухудшают снабжение тканей кислородом, что снижает выносливость.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 употребления усиливает риск перехода к более опасным формам зависимости во взрослом возрасте, а также делает отказ более трудным и длительным.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особенно опасны курение и вейпы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2484"/>
            <a:ext cx="3832800" cy="16740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данным профилактической медицины и школьной гигиены.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мгновенное удобство или удовольствие часто оборачиваются накопительным вредом.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дают устойчивый результат, а вредные часто создают лишь временное ощущение пользы при заметном ущербе в перспективе.
</a:t>
            </a:r>
            <a:endParaRPr lang="en-US" sz="113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и их влияния на организм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режим становится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принято завтракать вместе, вовремя ложиться спать и обсуждать планы на день, подростку легче удерживать полезный ритм. Повседневный пример взрослых работает убедительнее любых наставлений и постепенно превращается в привычку.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пространство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школе есть спортивные секции, понятные правила и участие в оздоровительных мероприятиях, здоровое поведение становится доступным и привычным. Подросток легче выбирает движение и отдых, когда это поддержано организацией учебной среды.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компании и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нормы в коллективе заметно влияют на решения подростка: легче отказаться от вредных экспериментов, если рядом ценят спорт, режим и уважение к своему организму. Окружение усиливает либо полезные, либо рискованные модели поведения.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семья, школа и окружение поддерживают здоровье подростка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личного улучшения образа жизни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постепенного и измеримого изменения привычек.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динамику сильнее всего влияет сочетание сна, движения и питания: один хороший выбор редко меняет всё сразу.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даёт накопительный эффект: сначала растут энергия и внимание, затем повышаются выносливость и устойчивость к пропускам из-за недомогания.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визуализация, составленная по общим выводам о влиянии ЗОЖ; не является статистикой.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здоровый образ жизни влияет на показатели подростка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малого: замените сладкие напитки водой, проходите часть пути до школы пешком и делайте короткие перерывы от экрана, чтобы снизить утомление глаз и спины.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вещей накануне экономит утреннее время и помогает не срываться в спешке; так проще лечь спать вовремя и сохранить спокойный темп дня.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перекусов выбирайте продукты, которые надолго насыщают: йогурт без избытка сахара, орехи, фрукты и цельнозерновые изделия поддерживают концентрацию лучше случайных сладостей.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решения для повседневной профилактики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ЗОЖ требует полного отказа от любимой еды, неверен: важны умеренность, режим и общий баланс рациона, а не жесткие запреты.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Распространенные мифы о здоровом образе жизни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спорт нужен только тем, кто занимается профессионально, тоже ошибочен: обычная ежедневная активность укрепляет здоровье и помогает учиться с меньшей усталостью.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сон можно полностью компенсировать на выходных, не работает: нерегулярный режим ухудшает восстановление и сбивает биологические ритмы.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об энергетиках как о способе повысить успеваемость опасен: краткий стимул не заменяет отдых и может усиливать перегрузку, тревожность и нарушения сна.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не набор правил, а основа устойчивой жизни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помогает старшекласснику сохранять силы, учиться эффективнее и принимать более безопасные решения каждый день. Его результат строится на регулярности, осознанности и постепенных изменениях.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2026-05-21T04:37:15Z</dcterms:created>
  <dcterms:modified xsi:type="dcterms:W3CDTF">2026-05-21T04:37:15Z</dcterms:modified>
</cp:coreProperties>
</file>