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Americans in olden times and now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Северной Америки: прошлое, потери и сохранение культуры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Native Americans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Americans — это множество коренных народов Северной Америки. У каждого были свои языки, дома и обычаи, зависящие от природы, климата и ресурсов, поэтому их историю важно рассматривать не как одну общую, а как множество разных традиций.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before Europeans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народы занимались земледелием, другие — охотой и рыболовством, а третьи собирали дикие растения. Выбор занятий зависел от того, где именно они жили и какие ресурсы были рядом.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и пища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общины выращивали кукурузу, фасоль и тыкву, а племена равнин следовали за стадами бизонов. Пища, одежда и инструменты отражали особенности местной природы и сезонные изменения.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строилась вокруг семьи, племени и старейшин. Важные решения принимались сообща, а опыт взрослых помогал сохранять порядок, безопасность и связь между поколениями.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песни, легенды и советы передавались устно. Так дети узнавали о прошлом своего народа, о правилах поведения и о том, как уважать землю и 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regions, different homes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Великих равнинах строили типи — лёгкие жилища, которые можно было быстро разобрать и перевезти. Это было удобно для народов, часто перемещавшихся вслед за бизонами.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народов юго-запада, например у пуэбло, строили дома из камня и глины. Толстые стены помогали сохранять прохладу днём и тепло ночью в засушливом климате.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северо-западном побережье возводили большие деревянные дома, рассчитанные на несколько семей. Такие постройки хорошо подходили для влажного климата и жизни рядом с морем и лесом.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change over time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точные абсолютные числа, а общую историческую динамику: резкое падение после колонизации и постепенное восстановление позже.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тенденция — сильный спад из-за болезней, войн и потери земель, а затем медленное восстановление в современную эпоху.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историческим оценкам; точные абсолютные числа различаются по источникам.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changed after colonization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принесли болезни, к которым у местного населения не было иммунитета. Это вызвало массовую гибель людей и нарушило жизнь многих общин ещё до долгих военных конфликтов.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земли начались войны и подписывались договоры под сильным давлением. Племена теряли территории, а вместе с ними — места охоты, поселения и важные священные пространства.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Школы-интернаты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школах-интернатах детям запрещали говорить на родных языках и соблюдать традиции. Это ослабляло связь поколений и наносило долгий вред культурной памяти народа.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Принудительное переселение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известных примеров стал Долгий марш навахо в 1864 году. Людей заставляли покидать родные места и идти далеко от домов, что разрушало семьи и 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removal to resistance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показывает, как давление колонизации привело к потере земель и борьбе за права в XIX–XXI веках.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Reservations and tribal sovereignty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Резервации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Резервации — это территории, выделенные для племён. Они не всегда совпадают с историческими землями народов, поэтому связь с прошлым сохраняется, но не полностью в прежних границах.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Племенной суверенитет означает право управлять частью внутренних дел: школами, судами, культурными программами и использованием ресурсов. Это важная форма самоуправления.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учреждения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племена создают советы, школы, музеи и службы помощи. Такие учреждения помогают сохранять язык, поддерживать семьи и рассказывать детям историю своего народа.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разных местах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часть коренных народов живёт в резервациях, а часть — в городах. Поэтому общины развиваются в разных условиях, но стараются сохранять связь с племенем и традициями.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well-known Native American peoples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у разных народов были разные регионы, занятия и формы общественной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народа своя история и свой уклад жизни. Общими остаются связь с землёй, языком и сильная культурная идентичность.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Smithsonian; Encyclopedia of Native American tribes; tribal nation resources.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revival today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общинах работают занятия, где дети и взрослые учат родной язык. Такие программы помогают сохранить слова, произношение и живую связь между поколениями.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танцы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барабаны, танцы и песни собирают семьи и соседей вместе. Эти встречи позволяют не только праздновать, но и передавать традиции в понятной и живой форме.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 музеи показывают одежду, орнаменты, ремёсла и историю народов. Мастер-классы помогают молодёжи попробовать традиционные техники своими руками.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старейшин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Старейшины рассказывают легенды, учат уважению к земле и помогают сохранять память о прошлом. Их опыт особенно важен, когда традиции передаются современным детям.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 that need protection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коренных народов Северной Америки существовали сотни языков. Каждый из них был частью heritage народа: через речь передавались память, знания о земле и способы жизни в общине.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языков оказалась под угрозой из-за школ-интернатов, где детям запрещали говорить на родном языке, а также из-за переезда в города и перехода на английский.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работают language immersion программы, детские кружки, семейные занятия и цифровые словари. Они помогают native speaker и начинающим говорить вместе, шаг за шагом укрепляя revival.
</a:t>
            </a:r>
            <a:endParaRPr lang="en-US" sz="1286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identity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язык звучит дома, в школе и на праздниках, он становится частью повседневной жизни. Так сохраняются tradition, связь поколений и чувство принадлежности к community.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challenges in Native communities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различаются между общинами, поэтому одна диаграмма не описывает всех. На результат влияют удалённость, инфраструктура, доступ к услугам и решения местного самоуправления.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особенно заметен в бедности, занятости и доступе к медицине. При этом показатели образования и инфраструктуры постепенно улучшаются там, где есть поддержка общин.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 тематическим данным о социальных условиях в США; без привязки к одной дате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in cities today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даёт больше шансов учиться, получать профессию и находить работу. Для многих семей это способ строить будущее, не разрывая полностью связь с родной общиной.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4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коренные жители нередко сталкиваются со стрессом и трудностями с медицинской помощью. Община помогает через консультации, взаимную поддержку и программы для детей и родителей.
</a:t>
            </a:r>
            <a:endParaRPr lang="en-US" sz="1288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6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вдали от резервации может ослаблять ежедневный контакт с языком, родственниками и обычаями. Поэтому особенно важны семейные встречи, поездки домой и участие в культурных событиях.
</a:t>
            </a:r>
            <a:endParaRPr lang="en-US" sz="1366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работают культурные центры, кружки и праздничные группы. Там люди встречаются, поют, учат язык и чувствуют, что их identity остаётся живой и заметной.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Leaders, protests, and rights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лидеры выступают за землю, воду и священные места, потому что они связаны не только с природой, но и с исторической памятью народа и его правом на будущее.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Standing Rock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Standing Rock против трубопровода Dakota Access стал известным примером мирного сопротивления. Он показал, как люди объединяются, чтобы защитить воду и услышать голос общины.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закон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племён часто защищают через суды и переговоры. Такие дела помогают уточнять границы, возвращать землю, признавать договоры и напоминать о суверенитете коренных народов.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борьбы стало возвращение священных предметов и артефактов в общины. Это помогает восстанавливать связь с предками, музеями и собственной культурной историей.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186" y="1531950"/>
            <a:ext cx="47625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and now: a comparison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и современной жизни коренных народов Северной Америки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способы жизни, управления и обучения, но сохранялись связь с семьёй, землёй и культурой.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стал разнообразнее, но важные основы не исчезли. Культурная идентичность сохраняется через семью, язык, общину и уважение к 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сохраняется каждый день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традиции передаются через семью, обучение и общие события в разных поколениях.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200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187" y="18175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79635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79635"/>
            <a:ext cx="221100" cy="17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57525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American contributions today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художники создают картины, скульптуры и инсталляции, в которых рассказывают о своей истории, земле и семейной памяти. Их работы помогают увидеть коренные народы в современном культурном пространстве.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поэты делятся личными историями, поддерживают родные языки и показывают жизнь общин без стереотипов. Их книги читают в школах, библиотеках и университетах.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исследователи и наставники создают программы для детей и подростков. Они помогают изучать историю, язык и культуру, а также готовят новое поколение лидеров.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лидеры и спортсмены представляют свои народы в политике, на соревнованиях и в местных проектах. Их успех показывает, что коренные народы активно участвуют в жизни страны.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природе помогают защищать леса, реки и животных. Многие общины участвуют в проектах по сохранению воды, восстановлению земель и бережному использованию ресурсов.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keeps identity alive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не держится на одном признаке. Она складывается из повседневных связей, семейной памяти, участия в общине и уважения к месту, где живёт народ.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элементы — семья и община: именно там язык и традиции передаются естественно. Земля поддерживает историческую и духовную связь поколений.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обобщение по теме культурной идентичности коренных народов Северной Америки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facts to remember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народ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Americans — это множество разных народов. У каждого были свои языки, дома, обычаи и способы жить в своей среде, а не одна общая история.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до 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общества были организованными и тесно связанными с природой. Люди охотились, выращивали растения, торговали и передавали знания через устные традиции.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коренные народы защищают свои права, развивают языки и сохраняют культуру. Их жизнь меняется, но связь с традициями, землёй и общиной остаётся важной.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принесла болезни, потерю земель и насильственные переселения. Эти события сильно повлияли на семьи, школы, язык и повседневную жизнь многих общин.
</a:t>
            </a:r>
            <a:endParaRPr lang="en-US" sz="12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and present are connected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Native Americans показывает силу, память и обновление. Их культура прошла через тяжёлые испытания, но продолжает жить в языках, общинах, традициях и современных достижениях.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2026-05-30T18:54:00Z</dcterms:created>
  <dcterms:modified xsi:type="dcterms:W3CDTF">2026-05-30T18:54:00Z</dcterms:modified>
</cp:coreProperties>
</file>