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Карикатура и портрет в литературе: зачем писатель искажает внешность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героя раскрывает характер, оценку автора и смысл текста.
</a:t>
            </a:r>
            <a:endParaRPr lang="en-US" sz="3945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в литературе помогает увидеть героя не только глазами читателя, но и через авторскую оценку. В XIX веке этот прием особенно важен: рядом с психологической точностью развивается и сатирическое преувеличение.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портрет и сатирическое преувеличение: исторический и школьный контекст
</a:t>
            </a:r>
            <a:endParaRPr lang="en-US" sz="2128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514259"/>
            <a:ext cx="5266500" cy="228473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и карикатура в литературе: сравнение признаков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по-разному работает описание внешности в тексте.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сохраняет индивидуальность, а карикатура усиливает черту ради комизма или сатиры.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теории литературы и школьному анализу художественного образа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обычно включает лицо, фигуру, одежду, походку и жесты. Эти детали делают героя узнаваемым и помогают читателю представить его как живого человека.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играют глаза, улыбка, осанка, движения рук и манера говорить. Такие признаки часто передают настроение, привычки и внутреннее состояние персонажа.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реалистической прозе внешность нередко связана с характером. У Толстого и Тургенева портрет становится не просто описанием, а способом показать психологическую глубину.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литературного портрета героя
</a:t>
            </a:r>
            <a:endParaRPr lang="en-US" sz="262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03250" y="1936582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9900" y="193657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41656" y="2549378"/>
            <a:ext cx="337500" cy="30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4844" y="2565223"/>
            <a:ext cx="337500" cy="27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526600" y="1936578"/>
            <a:ext cx="337500" cy="337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карикатурного изображения в художественном тексте
</a:t>
            </a:r>
            <a:endParaRPr lang="en-US" sz="1984" dirty="0"/>
          </a:p>
        </p:txBody>
      </p:sp>
      <p:sp>
        <p:nvSpPr>
          <p:cNvPr id="15" name="Text 2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изображение вызывает улыбку, потому что герой выглядит нелепо, а его поведение кажется неестественным или смешным.
</a:t>
            </a:r>
            <a:pPr algn="ctr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Комический эффект
</a:t>
            </a:r>
            <a:endParaRPr lang="en-US" sz="1158" dirty="0"/>
          </a:p>
        </p:txBody>
      </p:sp>
      <p:sp>
        <p:nvSpPr>
          <p:cNvPr id="16" name="Text 3"/>
          <p:cNvSpPr txBox="1"/>
          <p:nvPr/>
        </p:nvSpPr>
        <p:spPr>
          <a:xfrm>
            <a:off x="342450" y="1483900"/>
            <a:ext cx="2505300" cy="13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5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черта
</a:t>
            </a:r>
            <a:pPr algn="r" indent="0" marL="0">
              <a:lnSpc>
                <a:spcPct val="100000"/>
              </a:lnSpc>
              <a:buNone/>
            </a:pPr>
            <a:r>
              <a:rPr lang="en-US" sz="6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выделяет одну заметную особенность внешности или поведения, чтобы она сразу бросалась в глаза и запоминалась читателю.
</a:t>
            </a:r>
            <a:endParaRPr lang="en-US" sz="1536" dirty="0"/>
          </a:p>
        </p:txBody>
      </p:sp>
      <p:sp>
        <p:nvSpPr>
          <p:cNvPr id="17" name="Text 4"/>
          <p:cNvSpPr txBox="1"/>
          <p:nvPr/>
        </p:nvSpPr>
        <p:spPr>
          <a:xfrm>
            <a:off x="1882650" y="3060050"/>
            <a:ext cx="17619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Преувеличение
</a:t>
            </a:r>
            <a:pPr algn="r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Черта становится намеренно чрезмерной: слишком длинный нос, неуклюжая походка, чересчур важный вид или смешная манера одеваться.
</a:t>
            </a:r>
            <a:endParaRPr lang="en-US" sz="1500" dirty="0"/>
          </a:p>
        </p:txBody>
      </p:sp>
      <p:sp>
        <p:nvSpPr>
          <p:cNvPr id="18" name="Text 5"/>
          <p:cNvSpPr txBox="1"/>
          <p:nvPr/>
        </p:nvSpPr>
        <p:spPr>
          <a:xfrm>
            <a:off x="5499450" y="3060050"/>
            <a:ext cx="17619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Карикатура показывает не только внешнюю странность, но и общественный порок: жадность, глупость, хвастовство или чинопочитание.
</a:t>
            </a:r>
            <a:endParaRPr lang="en-US" sz="1478" dirty="0"/>
          </a:p>
        </p:txBody>
      </p:sp>
      <p:sp>
        <p:nvSpPr>
          <p:cNvPr id="19" name="Text 6"/>
          <p:cNvSpPr txBox="1"/>
          <p:nvPr/>
        </p:nvSpPr>
        <p:spPr>
          <a:xfrm>
            <a:off x="6296250" y="1483900"/>
            <a:ext cx="2505300" cy="13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оценка
</a:t>
            </a:r>
            <a:pPr algn="l" indent="0" marL="0">
              <a:lnSpc>
                <a:spcPct val="100000"/>
              </a:lnSpc>
              <a:buNone/>
            </a:pPr>
            <a:r>
              <a:rPr lang="en-US" sz="6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чувствуется отношение писателя: насмешка, ирония или резкая критика помогают понять, почему образ создан именно так.
</a:t>
            </a:r>
            <a:endParaRPr lang="en-US" sz="153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выражено: сходство, оценка или насмешка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не путать точный портрет с образным преувеличением в сатире.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сходство и глубина, тем ближе текст к портрету; чем сильнее преувеличение, тем заметнее карикатура.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анализу литературного портрета и сатирического образа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художественная деталь меняет образ героя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деталь вместо длинного описания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достаточно одной детали — взгляда, линии губ или жеста, — чтобы образ стал живым. Такая точность делает героя сразу узнаваемым и выразительным.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авторский тон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характеру детали можно определить тон автора: нейтральный, уважительный, иронический или насмешливый. Именно поэтому в анализе текста важны не только слова, но и их оттенки.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Карикатурные черты помогают писателю показать жадность, глупость, леность, чинопочитание или самодовольство. Смешное описание становится способом разговора о серьезном недостатке.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Карикатура как средство сатиры в литературе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особенно известны сатирические портреты у Н. В. Гоголя. Внешность и манеры его героев часто подсказывают их духовную пустоту и внутреннюю ограниченность.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Карикатура не ограничивается смехом: она подчеркивает общественный порок, который автор считает опасным. Поэтому комизм в сатире почти всегда связан с критикой.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текстах важно не только то, как выглядит герой, но и в какой среде он живет. Среда нередко объясняет, почему смешная черта становится общей бедой.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6242" y="1479875"/>
            <a:ext cx="4585616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и карикатура в русской литературе XIX века
</a:t>
            </a:r>
            <a:endParaRPr lang="en-US" sz="2534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 разные способы описывать героя у крупнейших русских писателей XIX века.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авторов внешний облик работает по-разному: от сатиры и типизации до психологической точности и сдержанной иронии.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XIX века: произведения Н. В. Гоголя, И. С. Тургенева, Л. Н. Толстого, А. П. Чехова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определить: перед нами портрет или карикатура в 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художественного описания внешности
</a:t>
            </a:r>
            <a:endParaRPr lang="en-US" sz="27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яркая деталь часто делает образ мгновенно узнаваемым.
</a:t>
            </a:r>
            <a:endParaRPr lang="en-US" sz="70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для запоминания героя хватает одной доминирующей черты, если она сразу выделена и повторена в тексте.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темы «Карикатуры и портреты: 25 глупцов?»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помогает сделать героя узнаваемым: по лицу, одежде, позе и жестам читатель быстрее понимает, кто перед ним и какое впечатление автор хочет создать.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литературе нужен портрет героя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внешность писатель показывает характер: взгляд, осанка, походка и манера говорить нередко выдают уверенность, робость, усталость, воспитание или скрытое напряжение.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реалистической прозе портрет усиливает правдоподобие и связывает персонажа с эпохой: в нем заметны мода, быт, привычки и социальное положение.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анализа это важная подсказка: если деталь выделена особенно точно, значит, она помогает понять авторское отношение и смысл сцены.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чаще всего выделяют авторы
</a:t>
            </a:r>
            <a:endParaRPr lang="en-US" sz="3044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деталь может работать по-разному: в одном случае она создает психологический портрет, в другом — помогает сатире.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выразительными оказываются глаза, рот и жесты: именно они быстрее всего передают характер, настроение и авторскую оценку.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материалам темы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25" y="1259702"/>
            <a:ext cx="3498000" cy="21760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525" y="1259702"/>
            <a:ext cx="3498000" cy="21760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персонаж в двух вариантах: нейтральный портрет и сатирический образ
</a:t>
            </a:r>
            <a:endParaRPr lang="en-US" sz="1966" dirty="0"/>
          </a:p>
        </p:txBody>
      </p:sp>
      <p:sp>
        <p:nvSpPr>
          <p:cNvPr id="6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79" dirty="0"/>
          </a:p>
        </p:txBody>
      </p:sp>
      <p:sp>
        <p:nvSpPr>
          <p:cNvPr id="7" name="Text 2"/>
          <p:cNvSpPr txBox="1"/>
          <p:nvPr/>
        </p:nvSpPr>
        <p:spPr>
          <a:xfrm>
            <a:off x="7994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 же герой — без насмешки
</a:t>
            </a:r>
            <a:pPr algn="ctr" indent="0" marL="0">
              <a:lnSpc>
                <a:spcPct val="100000"/>
              </a:lnSpc>
              <a:buNone/>
            </a:pPr>
            <a:r>
              <a:rPr lang="en-US" sz="7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первом варианте персонаж выглядит обычным и даже немного уставшим: у него спокойная поза, сдержанный взгляд и простая одежда. Такой портрет не высмеивает героя, а помогает увидеть его как живого человека с понятными чертами.
</a:t>
            </a:r>
            <a:endParaRPr lang="en-US" sz="1329" dirty="0"/>
          </a:p>
        </p:txBody>
      </p:sp>
      <p:sp>
        <p:nvSpPr>
          <p:cNvPr id="8" name="Text 3"/>
          <p:cNvSpPr txBox="1"/>
          <p:nvPr/>
        </p:nvSpPr>
        <p:spPr>
          <a:xfrm>
            <a:off x="48135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 же герой — уже с карикатурой
</a:t>
            </a:r>
            <a:pPr algn="ctr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варианте черты намеренно заострены: подбородок кажется слишком острым, улыбка — чрезмерно самодовольной, а поза — важной и смешной одновременно. Узнаваемость сохраняется, но впечатление становится ироничным и сатирическим.
</a:t>
            </a:r>
            <a:endParaRPr lang="en-US" sz="132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проходит граница между юмором и унижением
</a:t>
            </a:r>
            <a:endParaRPr lang="en-US" sz="2569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мягкая улыбка
</a:t>
            </a:r>
            <a:pPr algn="ctr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позволяет заметить смешную черту героя, не задевая его достоинства. Автор выделяет особенность, чтобы вызвать улыбку и показать характер, а не оскорбить человека.
</a:t>
            </a:r>
            <a:endParaRPr lang="en-US" sz="1382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резкое преувеличение
</a:t>
            </a:r>
            <a:pPr algn="r" indent="0" marL="0">
              <a:lnSpc>
                <a:spcPct val="100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насмешка касается внешности, возраста, происхождения или уязвимых особенностей, комизм перестает быть безобидным. Образ начинает унижать, а не раскрывать смысл.
</a:t>
            </a:r>
            <a:endParaRPr lang="en-US" sz="1207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— важна авторская цель
</a:t>
            </a:r>
            <a:pPr algn="l" indent="0" marL="0">
              <a:lnSpc>
                <a:spcPct val="100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сатирическое преувеличение направлено на порок, привычку или общественный недостаток. Если смех помогает понять проблему, граница не нарушена.
</a:t>
            </a:r>
            <a:endParaRPr lang="en-US" sz="12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приемы создают карикатурный эффект в тексте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Карикатура редко строится одним приемом: обычно автор соединяет несколько средств, чтобы усилить смешное и оценочное впечатление.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играют гипербола и гротеск, а остальные приемы поддерживают сатирический тон и закрепляют комический образ.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материалам темы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примеров удобно, чтобы увидеть повторяющиеся художественные приемы и типажи.
</a:t>
            </a:r>
            <a:endParaRPr lang="en-US" sz="70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объем помогает сравнивать образы, находить общие детали и замечать, как по-разному работает портрет и карикатура.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структура учебной подборки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сравнении нескольких героев видно, что одни и те же детали — глаза, рот, жесты, одежда — могут создавать и реалистический, и насмешливый образ в зависимости от тона автора.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заметить при анализе серии литературных образов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повторяется принцип одной доминирующей черты: писатель усиливает жадность, самодовольство, суетливость или важность, чтобы образ стал сразу понятным читателю.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Серия персонажей показывает, что внешность у автора связана не только с описанием, но и с оценкой: через нее он намекает на характер, среду и общественную проблему.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анализ помогает увидеть закономерности: чем точнее и спокойнее детали, тем ближе портрет к реалистическому; чем резче преувеличение, тем сильнее звучит карикатура.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признаки для сравнения литературных образов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отличить точный портрет от сатирической карикатуры по способу описания и художественному эффекту.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стремится к узнаваемости и психологической точности, а карикатура — к преувеличению, комизму и сатирической оценке.
</a:t>
            </a:r>
            <a:endParaRPr lang="en-US" sz="1323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материалам темы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8568" y="986125"/>
            <a:ext cx="2258613" cy="385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5925" y="986125"/>
            <a:ext cx="34590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или карикатура: что важнее для смысла?
</a:t>
            </a:r>
            <a:pPr algn="l" indent="0" marL="0">
              <a:lnSpc>
                <a:spcPct val="10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приема важны, потому что один помогает понять человека, а другой — увидеть смешную или вредную черту. Именно через внешность писатель часто раскрывает характер и свою авторскую оценку.
</a:t>
            </a:r>
            <a:endParaRPr lang="en-US" sz="399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2026-05-23T02:32:56Z</dcterms:created>
  <dcterms:modified xsi:type="dcterms:W3CDTF">2026-05-23T02:32:56Z</dcterms:modified>
</cp:coreProperties>
</file>