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света, тепла и жизни на Земле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Солнце: главная звезда Солнечной системы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ближайшая к нам звезда и естественная лаборатория для изучения строения звёзд, их излучения и влияния на планеты. Именно здесь лучше всего видно, как звездная энергия формирует условия для жизни.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 ключ к пониманию звёзд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0190" y="1022065"/>
            <a:ext cx="1890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Солнце устроило Солнечную систему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находится в центре Солнечной системы и своей гравитацией удерживает все крупные тела на орбитах. Без этого притяжения планеты и малые объекты не могли бы сохранять устойчивое движение.
</a:t>
            </a:r>
            <a:endParaRPr lang="en-US" sz="958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обращается вокруг Солнца по эллиптической орбите, а наклон её оси определяет смену времён года. Поэтому освещённость и нагрев поверхности меняются в течение года.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восьми планет, вокруг Солнца движутся карликовые планеты, астероиды, кометы и межпланетная пыль. Все они вместе образуют динамичную и постоянно меняющуюся систему.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условий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излучение запускает климатические процессы, круговорот воды и фотосинтез. Именно поэтому расположение Земли в зоне достаточного освещения так важно для существования жизни.
</a:t>
            </a:r>
            <a:endParaRPr lang="en-US" sz="9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Солнца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Солнца сосредоточены экстремальные давление и температура, достигающая примерно 15 миллионов градусов. Здесь идёт термоядерный синтез, который превращает водород в гелий и выделяет основную энергию.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ядра энергия переносится главным образом излучением: фотоны многократно поглощаются и снова испускаются веществом. Этот процесс очень медленный и может занимать огромное время.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Конвективная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наружной части внутреннего строения энергия передаётся движением горячих и более холодных потоков вещества. Подобное перемешивание помогает перенести тепло к поверхности звезды.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энергии наружу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Достигнув внешних слоёв, энергия покидает Солнце в виде света и тепла. Именно это излучение достигает Земли и поддерживает природные процессы на нашей планете.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параметров Солнца и Земли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 базовым параметрам видно, что Солнце несоизмеримо превосходит Землю по масштабу и энергии.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доминирует в системе по размерам, массе и энергетическому воздействию, а Земля зависит от его излучения.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астрономические данные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и атмосфера Солнца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видимая поверхность Солнца, с которой к нам приходит основной поток света. Её температура около 5 500 °C делает звезду яркой и жёлто-белой при наблюдении.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фотосферой расположен более разреженный слой, заметный во время затмений и в специальных наблюдениях. В нём наблюдаются сложные движения вещества и выбросы энергии.
</a:t>
            </a:r>
            <a:endParaRPr lang="en-US" sz="1079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фотосфере часто видны тёмные области, где температура ниже окружающей, а магнитное поле особенно сильно. Их число меняется со временем и отражает уровень активности звезды.
</a:t>
            </a:r>
            <a:endParaRPr lang="en-US" sz="1072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внешний слой солнечной атмосферы имеет температуру в миллионы градусов, хотя его плотность очень мала. Корона особенно заметна при полном солнечном затмении и в ультрафиолетовом диапазоне.
</a:t>
            </a:r>
            <a:endParaRPr lang="en-US" sz="10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048858"/>
            <a:ext cx="4014300" cy="15880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Солнца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помогают оценить масштаб Солнца и его роль в Солнечной системе.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сочетает огромную массу, мощное излучение и устойчивость, поэтому остаётся главным энергетическим центром системы.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астрономические данные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ядре водород превращается в гелий, а часть массы переходит в энергию. Этот процесс поддерживает свечение Солнца миллиарды лет.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млн °C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до такой температуры разогрето солнечное ядро, где идёт термоядерный синтез.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данные солнечной физики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солнечная энергия достигает Земли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энергии от ядра Солнца до нагрева нашей планеты.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905" y="723075"/>
            <a:ext cx="4213289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пятен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 — это более холодные участки фотосферы, возникающие там, где магнитное поле особенно сильно. Из-за меньшей температуры они выглядят тёмными на фоне окружающей поверхности.
</a:t>
            </a:r>
            <a:endParaRPr lang="en-US" sz="816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циклом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пятен меняется в течение солнечного цикла. В периоды повышенной активности их становится больше, а сама звезда демонстрирует более сложную и динамичную структуру.
</a:t>
            </a:r>
            <a:endParaRPr lang="en-US" sz="835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и выбросы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области могут порождать вспышки и выбросы корональной массы. Эти события высвобождают огромную энергию и ускоренные частицы, уходящие в межпланетное пространство.
</a:t>
            </a:r>
            <a:endParaRPr lang="en-US" sz="816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 околоземную среду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солнечная активность способна нарушать состояние магнитосферы Земли, вызывать полярные сияния и геомагнитные бури, а также влиять на спутниковую связь и навигацию.
</a:t>
            </a:r>
            <a:endParaRPr lang="en-US" sz="827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 и признаки активности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11-летний цикл солнечной активности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типичную форму солнечного цикла: рост, максимум и спад. На пиках чаще возникают возмущения магнитосферы Земли.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активность Солнца, тем больше вспышек и корональных выбросов; это усиливает космическую погоду и вероятность полярных сияний.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Схематизировано по наблюдениям солнечных циклов; значения приведены как условный пример для визуализации.
</a:t>
            </a:r>
            <a:endParaRPr lang="en-US" sz="5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0075" y="1725369"/>
            <a:ext cx="1890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эффекты солнечной энергии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излучение поддерживает температуру поверхности Земли в диапазоне, пригодном для жидкой воды. Без этого притока энергии климат быстро стал бы слишком холодным для большинства современных экосистем.
</a:t>
            </a:r>
            <a:endParaRPr lang="en-US" sz="1068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океанов, образование облаков и осадки напрямую зависят от солнечного тепла. Благодаря этому вода постоянно перемещается между атмосферой, сушей и океаном, поддерживая устойчивость природных процессов.
</a:t>
            </a:r>
            <a:endParaRPr lang="en-US" sz="1068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свет Солнца для синтеза органических веществ из углекислого газа и воды. Этот процесс лежит в основе пищевых цепей и пополнения кислорода в атмосфере.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Ритмы живых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дня и ночи задаёт биологические часы животных и человека. Освещённость влияет на сон, активность, сезонное поведение и многие физиологические процессы, связанные с адаптацией к 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 образ власти и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культурах Солнце воспринимали не просто как светило, а как источник порядка и плодородия. Его движение по небу связывали с временем, сменой сезонов и судьбой людей, поэтому солнечные образы часто занимали центральное место в ритуалах и искусстве.
</a:t>
            </a:r>
            <a:endParaRPr lang="en-US" sz="98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разных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египтяне почитали Ра, греки — Гелиоса, а у славян солнечные мотивы связывали с представлениями о тепле, урожае и защите. Эти образы показывают, насколько сильно человеческая культура зависела от наблюдения за небом и природными циклами.
</a:t>
            </a:r>
            <a:endParaRPr lang="en-US" sz="982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Солнце стало объектом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наблюдения за солнечными пятнами и спектром помогли учёным понять, что Солнце — не символ, а физическое тело со сложной структурой. Именно такие исследования открыли путь к спектроскопии, изучению магнитных полей и современной физике звёзд.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мифов к научному наблюдению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изучения Солнца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инструменты позволяют получать данные о различных слоях и процессах на Солнце, поэтому для полной картины наблюдения дополняют друг друга.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наблюдательной солнечной физики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метод не даёт полной картины в одиночку: только сочетание наземных, орбитальных и межпланетных измерений раскрывает строение и активность Солнца.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частиц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 состоит из заряженных частиц, которые непрерывно покидают верхние слои солнечной атмосферы. Его свойства меняются вместе с активностью Солнца и влияют на состояние межпланетной среды.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 магнитосферой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поток достигает Земли, магнитосфера отклоняет большую часть частиц, но часть энергии всё же проникает в околоземное пространство. Это вызывает возмущения и усиление полярных сияний.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солнечные события могут нарушать работу спутников, связи и навигационных систем. Поэтому прогноз космической погоды важен для авиации, энергетики и цифровой инфраструктуры.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солнечный ветер влияет на Землю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солнечного излучения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спектра определяет, как солнечная энергия воспринимается глазом, кожей и приборами. Разные диапазоны по-разному проходят через атмосферу.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энергия приходится на видимый и инфракрасный диапазоны, а ультрафиолет, хотя и менее мощный, наиболее значим для биологического воздействия.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спектрального распределения солнечного излучения
</a:t>
            </a:r>
            <a:endParaRPr lang="en-US" sz="6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наблюдения за Солнцем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смотреть напрямую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взгляд на Солнце опасен даже кратковременно: сетчатка не имеет болевых рецепторов, поэтому повреждение может произойти незаметно и привести к стойкому ухудшению зрения.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кожу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излучение повреждает клетки кожи, вызывает ожоги и ускоряет фотостарение. Особенно важно ограничивать длительное пребывание на открытом солнце в часы максимальной активности.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правильные 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тёмные линзы не гарантируют защиту. Нужны солнцезащитные очки с надёжным УФ-фильтром, которые снижают воздействие вредного излучения на глаза и окружающую кожу.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Снижать риск перегрева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убор, закрытая одежда, тень и вода помогают уменьшить тепловую нагрузку. Эти меры особенно важны летом, во время прогулок, спорта и длительного пребывания на улице.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Солнца от рождения до далёкого будущего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общепринятую последовательность стадий эволюции звезды средней массы, к которой относится Солнце.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изменится Земля по мере роста светимости Солнца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Земля получает стабильный поток солнечной энергии, который поддерживает жидкую воду и привычный климат. Именно это делает возможной сложную жизнь в её нынешнем виде.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потепление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старения Солнца его светимость будет расти. Средняя температура на Земле начнёт повышаться, а климатические зоны сместятся, усиливая нагрузку на экосистемы.
</a:t>
            </a:r>
            <a:endParaRPr lang="en-US" sz="1018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испарения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Дальнейший рост температуры ускорит испарение воды и нарушит круговорот влаги. Это приведёт к более сухим условиям, ухудшению среды обитания и сокращению пригодных для жизни территорий.
</a:t>
            </a:r>
            <a:endParaRPr lang="en-US" sz="1018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Далёкая перспектива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Задолго до стадии красного гиганта Земля может стать непригодной для привычных форм жизни. Сложные экосистемы окажутся под угрозой из-за перегрева и потери устойчивого баланса.
</a:t>
            </a:r>
            <a:endParaRPr lang="en-US" sz="101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основа условий жизни на Земле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определяет климат, биосферу и космическую обстановку вокруг Земли. Понимание его строения, активности и эволюции помогает объяснить прошлое планеты и оценить её будущее.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2026-05-31T19:35:55Z</dcterms:created>
  <dcterms:modified xsi:type="dcterms:W3CDTF">2026-05-31T19:35:55Z</dcterms:modified>
</cp:coreProperties>
</file>