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природе и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зверёк, который легко узнаётся и в лесу, и на страницах книг.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детском чтении: почему он так заметен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часто становится героем сказок, потешек и загадок: он маленький, ловкий, смешной и осторожный. Дети легко узнают в нём знакомого лесного жителя, который умеет попадать в трудности и находить выход.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заяц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длинные уши и большие глаза, расположенные по бокам головы. Благодаря этому он лучше слышит и замечает всё вокруг, даже когда вокруг тихо.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задние лапы помогают ему быстро отталкиваться от земли и делать длинные прыжки. Именно поэтому заяц так стремительно уносится от 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зайца короткий, а шерсть часто похожа на траву, землю или снег. Такая окраска помогает ему оставаться незаметным среди природных укрытий.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меняется вместе с сезоном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заяц-беляк выглядит сероватым или бурым. Такая шерсть помогает ему почти растворяться среди сухой травы, земли и кустов. На летней иллюстрации его удобно показать на фоне зелёного луга или лесной опушки.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маскировка в траве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заяц-беляк светлеет и становится почти белым. На снегу он заметен гораздо меньше, особенно если рядом нет тёмных веток и кустов. На рисунке это хорошо видно: белый заяц словно прячется в снежной тишине.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наряд на снегу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заяц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опушка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часто держится возле леса, где есть кусты, трава и укрытия. Там ему легче прятаться и находить корм, не выходя на открытое место надолго.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поля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и полях заяц находит много растений для еды. Но он всегда остаётся настороже, потому что открытое пространство не скрывает его от хищников.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Заросли и кусты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и высокая трава помогают зайцу скрыться, если рядом появляется опасность. Он не строит глубокую нору, а выбирает места, где можно быстро исчезнуть.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Неглубокая лежка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заяц часто отдыхает в лежке прямо на земле. Это простое укрытие незаметно со стороны и позволяет ему сразу сорваться с места при тревоге.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заяц спасается от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зайца при встрече с врагом в природе.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 заяц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не охотится, потому что он растительноядный. Он сам выбирает растения, которые может съесть, и осторожно кормится там, где меньше опасности.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заяц находит сочную траву, молодые листья и свежие побеги. Такая пища мягкая и помогает ему быстро пополнять силы после движения и прыжков.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меню становится скромнее: заяц грызёт сухие стебли, веточки, кору кустов и деревьев. Ему приходится искать, что можно добыть даже в холод.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много грызёт траву, веточки и кору, чтобы зубы не становились слишком длинными и не мешали есть.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всю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зайца растут, поэтому ему нужно постоянно их стачивать.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сведения о зайцах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 повадки зайца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ночь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становится особенно активным вечером, ночью и рано утром. В это время ему легче кормиться и меньше рисковать, чем днём.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земле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земле видны следы: впереди обычно отпечатываются большие задние лапы, а позади — меньшие передние. Такой след легко узнать.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заяц чаще лежит тихо в траве или среди кустов. Он старается не двигаться и не выдавать себя лишним шумом.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Заяц-невидимка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хитрость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шерсть зайца помогает ему сливаться с травой, землёй и сухими листьями. В траве его бывает трудно заметить, особенно если видны только уши.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белизна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беляк почти исчезает на фоне снега. Такая окраска делает его гораздо менее заметным для врагов и помогает тихо переживать холодное время года.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быть врагом зайца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зайцу приходится остерегаться лисицы, волка и рыси: эти хищники умеют тихо подкрадываться и быстро преследовать добычу. Поэтому заяц всё время прислушивается к шорохам вокруг.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стать добычей, заяц не задерживается на открытом месте. Он выбирает укрытия в траве, кустах и среди деревьев, где легче вовремя заметить врага.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спасают осторожность, чуткий слух и умение мгновенно срываться с места. В природе заяц не выглядит смельчаком, зато умеет быть очень внимательным и ловким.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зайца представляют не только звери, но и совы, а также другие хищные птицы. Особенно они угрожают маленьким зайчатам, которые ещё не могут быстро убежать.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зайчонок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зайчонок развивается от рождения до самостоятельной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появляется на свет не беспомощным комочком, а уже готовым к осторожной жизни в природе.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ранних признаков жизни у зайчонка — он уже может видеть и двигаться.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зайца в учебных и научно-популярных материалах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заяц отличается от кролика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обычно крупнее, длинноногий и лучше приспособлен к быстрому бегу по открытым местам. Он живёт на воле и прячется в траве, кустах или неглубокой лежке.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чаще селится в норе и проводит больше времени в подземном убежище. Его жизнь теснее связана с укрытием, поэтому он реже полагается на скорость, чем заяц.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похожий внешний вид, но разные привычки и разный образ жизни. Заяц рождается более самостоятельным, а крольчата долго остаются беспомощными и требуют заботы.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406" y="1203400"/>
            <a:ext cx="1946887" cy="241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582" y="1203400"/>
            <a:ext cx="1946887" cy="241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758" y="1203400"/>
            <a:ext cx="1946887" cy="241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2933" y="1203400"/>
            <a:ext cx="1946887" cy="241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11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заяц линяет и постепенно меняет старую шерсть на новую. Земля уже темнеет, появляются первые ростки, и зверёк становится менее заметным на фоне влажной травы. Это время обновления, когда природа просыпается вместе с ним.
</a:t>
            </a:r>
            <a:endParaRPr lang="en-US" sz="553" dirty="0"/>
          </a:p>
        </p:txBody>
      </p:sp>
      <p:sp>
        <p:nvSpPr>
          <p:cNvPr id="10" name="Text 2"/>
          <p:cNvSpPr txBox="1"/>
          <p:nvPr/>
        </p:nvSpPr>
        <p:spPr>
          <a:xfrm>
            <a:off x="2911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новая шерсть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9607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заяц почти растворяется среди высокой травы и сухих стеблей. Его окраска помогает ему не бросаться в глаза, даже когда он сидит совсем неподвижно. На картинке удобно показать его на лугу между травинками и цветами.
</a:t>
            </a:r>
            <a:endParaRPr lang="en-US" sz="553" dirty="0"/>
          </a:p>
        </p:txBody>
      </p:sp>
      <p:sp>
        <p:nvSpPr>
          <p:cNvPr id="12" name="Text 4"/>
          <p:cNvSpPr txBox="1"/>
          <p:nvPr/>
        </p:nvSpPr>
        <p:spPr>
          <a:xfrm>
            <a:off x="249607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мастер маскировки
</a:t>
            </a:r>
            <a:endParaRPr lang="en-US" sz="1212" dirty="0"/>
          </a:p>
        </p:txBody>
      </p:sp>
      <p:sp>
        <p:nvSpPr>
          <p:cNvPr id="13" name="Text 5"/>
          <p:cNvSpPr txBox="1"/>
          <p:nvPr/>
        </p:nvSpPr>
        <p:spPr>
          <a:xfrm>
            <a:off x="4699250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шерсть становится гуще и теплее, потому что впереди холода. Заяц готовится к зиме заранее: он больше времени проводит в тихих местах и старается беречь силы. На иллюстрации хорошо смотрится зверёк среди жёлтых листьев.
</a:t>
            </a:r>
            <a:endParaRPr lang="en-US" sz="553" dirty="0"/>
          </a:p>
        </p:txBody>
      </p:sp>
      <p:sp>
        <p:nvSpPr>
          <p:cNvPr id="14" name="Text 6"/>
          <p:cNvSpPr txBox="1"/>
          <p:nvPr/>
        </p:nvSpPr>
        <p:spPr>
          <a:xfrm>
            <a:off x="4699250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тёплая шубка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902425" y="4039256"/>
            <a:ext cx="19479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зайца-беляка зимой шерсть светлеет почти до белого цвета, и это помогает ему сливаться со снегом. Он выглядит как маленький снежный комочек с длинными ушами. Такой образ особенно запоминается детям в зимних историях.
</a:t>
            </a:r>
            <a:endParaRPr lang="en-US" sz="553" dirty="0"/>
          </a:p>
        </p:txBody>
      </p:sp>
      <p:sp>
        <p:nvSpPr>
          <p:cNvPr id="16" name="Text 8"/>
          <p:cNvSpPr txBox="1"/>
          <p:nvPr/>
        </p:nvSpPr>
        <p:spPr>
          <a:xfrm>
            <a:off x="6902425" y="3701375"/>
            <a:ext cx="19479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белый след на снегу
</a:t>
            </a:r>
            <a:endParaRPr lang="en-US" sz="1138" dirty="0"/>
          </a:p>
        </p:txBody>
      </p:sp>
      <p:sp>
        <p:nvSpPr>
          <p:cNvPr id="17" name="Text 9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разные времена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72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31629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заяц важен для природы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питается травой, листьями и молодыми побегами, помогая регулировать рост растений. Он входит в цепочку питания и связан со многими обитателями леса и поля.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добычей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лисицы, волка, рыси и хищных птиц заяц — важная добыча. Без таких животных хищникам труднее находить пищу, и в природе нарушается привычный порядок.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равновесие
</a:t>
            </a:r>
            <a:pPr algn="l" indent="0" marL="0">
              <a:lnSpc>
                <a:spcPct val="90000"/>
              </a:lnSpc>
              <a:buNone/>
            </a:pPr>
            <a:r>
              <a:rPr lang="en-US" sz="59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зайцев слишком много или слишком мало, это отражается на жизни других животных и растений. Поэтому даже маленький зверёк заметно влияет на равновесие в природе.
</a:t>
            </a:r>
            <a:endParaRPr lang="en-US" sz="12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зайце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умеет резко менять направление бега, словно делает быстрые повороты на лесной дорожке. Такая ловкость помогает ему сбивать с толку преследователя и выигрывать несколько важных секунд.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уши нужны зайцу не только для слуха. Они помогают вовремя замечать опасность, а сам зверёк улавливает шорохи даже тогда, когда вокруг кажется совсем тихо.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заяц часто выглядит трусливым и смешным, но в природе он не глупый. Он осторожен, внимателен и умеет быстро принимать решение, когда рядом появляется опасность.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сильные задние лапы, поэтому он легко прыгает далеко и высоко. Именно поэтому его движения кажутся детям очень весёлыми и немного похожими на маленький лесной фокус.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сказках, стихах и загадках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заяц часто попадает в забавные и непростые истории. Он то боится волка, то спасается бегом, а то просит помощи у друзей. Такой герой сразу запоминается детям, потому что он понятный, живой и очень подвижный.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герой сказки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заяц появляется как лёгкий, пушистый и прыгающий персонаж. Его удобно описывать короткими словами и весёлыми рифмами, поэтому чтение звучит звонко и бодро. Детям легко представить его длинные уши и быстрые лапы.
</a:t>
            </a:r>
            <a:endParaRPr lang="en-US" sz="79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 в рифме и считалке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заяц узнаётся по длинным ушам, короткому хвостику и привычке прятаться в траве. Такие подсказки учат детей внимательно смотреть на признаки животного и замечать, как они помогают ему жить в природе.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Отгадка по приметам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зайцем и не мешать 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остановиться и посмотреть издалека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наблюдать тихо и не подходить близко. Дикий заяц чувствует шум и резкие движения, поэтому спокойно остаётся на месте только тогда, когда его не тревожат.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 кормить и не ловить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Зайца нельзя брать в руки, угощать едой или пытаться поймать. Для дикого животного это опасно: оно может испугаться и убежать, а потом долго прятаться.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— особенно беречь укрытия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важно не трогать места, где могут прятаться зайчата. Если вести себя осторожно, можно увидеть следы и понять, что рядом живёт зверёк, не причиняя ему вреда.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зайце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— маленький, но очень ловкий житель леса и полей. Он помогает детям узнавать природу, потому что его легко увидеть в книгах, сказках и загадках, а в жизни — только очень тихо и издалека.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2026-05-24T02:11:44Z</dcterms:created>
  <dcterms:modified xsi:type="dcterms:W3CDTF">2026-05-24T02:11:44Z</dcterms:modified>
</cp:coreProperties>
</file>