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 расселение населения мира
</a:t>
            </a:r>
            <a:endParaRPr lang="en-US" sz="32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уже превысило 8 млрд, но люди распределены по планете крайне неравномерно. На расселение влияют климат, вода, почвы, транспорт и исторически сложившиеся центры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км²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определение показателя плотности населения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площадь, на которой считают число жителей при сравнении территорий.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позволяет увидеть, где люди сосредоточены особенно сильно, а где территория остаётся малозаселённой.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население мира концентрируется в наиболее освоенных и удобных для жизни регионах.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остаётся главным центром расселения, а Австралия и Океания — наименее заселённым регионом.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размещении населения мира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размещения населения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 облегчает строительство, земледелие и транспорт, поэтому равнины и речные долины обычно заселены плотнее горных территорий.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рекам, озёрам и плодородным почвам создаёт устойчивую основу хозяйства, особенно для сельского населения и старых земледельческих районов.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и субтропический климат снижает бытовые и хозяйственные риски, тогда как жара, холод или избыточная влажность усложняют постоянное проживание.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высокогорья, области мерзлоты и густые влажные леса ограничивают освоение из-за трудной доступности, высокой стоимости инфраструктуры и сложных условий жизни.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отражает изменение образа жизни: всё больше людей учатся, работают и получают услуги в крупных центрах.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устойчиво усиливает концентрацию населения в городах и агломерациях, особенно там, где развиты услуги и транспорт.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оценка на 2050 год — прогноз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в мире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концентрации населения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туда, где выше шанс найти стабильную занятость. Поэтому промышленные центры, деловые районы и крупные стройки быстро притягивают население.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Больницы, школы, вузы, связь и транспорт делают повседневную жизнь удобнее. Чем лучше инфраструктура, тем выше демографическая привлекательность территории.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узлы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железнодорожные станции, аэропорты и логистические центры связывают регионы с рынками. Такие места становятся точками притяжения для бизнеса и миграции.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Финансовые, научные и технологические кластеры создают особую экономическую среду. Они поддерживают высокую плотность населения даже на сравнительно небольшой площади.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агломерациям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факторов, которые формируют современное расселение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начиналась история расселения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Долины, где возникли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очаги расселения сложились там, где вода была рядом круглый год. Долины Нила, Ганга, Хуанхэ и Междуречье давали урожайные земли, удобные пути обмена и условия для постоянных поселений.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дороги древнего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ранних обществ река была и источником воды, и транспортной артерией. По её берегам легче было вести земледелие, перевозить товары и поддерживать связи между поселениями, поэтому население быстро накапливалось именно здесь.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древнего ядра на современной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районы высокой плотности часто совпадают с территориями раннего хозяйственного освоения. Это показывает, что исторический выбор мест для жизни продолжает влиять на карту населения даже спустя тысячелетия.
</a:t>
            </a:r>
            <a:endParaRPr lang="en-US" sz="10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списке лидируют страны Азии, но в него входят и крупные государства других регионов.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населения определяется не площадью, а историей расселения, рождаемостью, урбанизацией и экономической притягательностью.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оценки на 2024 год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 городские агломерации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узлы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объединяют не только плотную застройку, но и огромные пригородные зоны. Именно здесь сосредоточены ключевые потоки населения, капитала, информации и товаров, что усиливает их влияние на развитие целых государств и регионов.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привлекают людей разнообразием рабочих мест, вузов, медицинских центров и сервисов. Чем шире спектр функций города, тем сильнее его притягательная сила для внутренней и международной миграции.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агломерация выходит за административные границы и включает спутниковые города, транспортные коридоры и промышленные зоны. Такая структура позволяет концентрировать население и экономическую активность на одной компактной территории.
</a:t>
            </a:r>
            <a:endParaRPr lang="en-US" sz="1278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 отражает переход к городскому образу жизни и усиление значения крупнейших центров в мировой экономике. Они становятся пространством, где быстрее всего меняются занятость, образ жизни и социальные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на плотность влияют сочетание природных условий, уровня освоенности территории и масштаба урбанизации.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Бангладеш демонстрирует экстремальную концентрацию населения, а Монголия и Австралия — редкое расселение. Япония и Нидерланды подтверждают, что высокая плотность возможна при развитой экономике и сильной освоенности территории.
</a:t>
            </a:r>
            <a:endParaRPr lang="en-US" sz="1089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национальная статистика стран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плотности населения в разных странах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миграции населения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села в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из сельской местности в города связан с поиском образования, работы и более доступных услуг. Такой поток усиливает рост городских агломераций и сокращает долю сельского населения.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центрам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выбирают территории с большим числом вакансий, развитой инфраструктурой и устойчивым рынком труда. Поэтому промышленным районам, столицам и крупным портам легче привлекать новых жителей.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безопасные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риски, конфликтные ситуации и неблагоприятные природные условия тоже меняют карту расселения. Население перемещается туда, где выше безопасность, стабильность и предсказуемость повседневной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ядра агломераций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усиливает рост столиц, пригородов и крупных транспортных узлов. Именно там сосредоточены социальные услуги, деловая активность и лучшие возможности для карьеры и повышения качества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доля особенно велика там, где сосредоточены промышленность, услуги и транспортные узлы; сельская — в регионах, где сохраняется традиционное земледелие и низкая плотность поселений.
</a:t>
            </a:r>
            <a:endParaRPr lang="en-US" sz="99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урбанизация идёт неравномерно: развитые страны уже преимущественно городские, тогда как в Африке и Южной Азии село остаётся важной средой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 мира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слишком высокой концентрации населения
</a:t>
            </a:r>
            <a:endParaRPr lang="en-US" sz="2337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приток населения повышает спрос на квартиры и землю быстрее, чем успевает расти строительство. В результате дорожают жильё, аренда и городские территории, а часть семей уходит в периферийные районы.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Переполненные дороги, длинные поездки и перегруженный общественный транспорт становятся повседневной проблемой крупных городов. Из-за этого растут потери времени, уровень стресса и зависимость от личного автомобиля.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плотность населения усиливает загрязнение воздуха, сокращает площади зелёных зон и усложняет обращение с отходами. При слабом контроле это напрямую ухудшает здоровье и качество городской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дисбаланс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сверхкрупных центрах усиливается разрыв между районами с разным уровнем доходов и доступом к услугам. Одновременно возрастает нагрузка на школы, поликлиники, коммунальные сети и другие элементы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слабой заселённости территорий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рабочей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редкозаселённых районах трудно обеспечить предприятия и хозяйство достаточным числом работников. Это замедляет развитие местной экономики и повышает зависимость территории от внешних поставок и кадров.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издержки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линий связи, жилья и объектов социальной сферы в удалённых районах обходится значительно дороже. Расстояния, суровый климат и низкая плотность населения делают проекты менее выгодными.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рынков сбыта и основных транспортных коридоров ограничивает доступ к товарам, услугам и инвестициям. Из-за этого территории дольше сохраняют периферийный характер и медленнее включаются в хозяйственные связи.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развивают транспорт, энергетику и цифровую инфраструктуру, а также применяют льготы для жителей и бизнеса. Такие меры помогают ускорять освоение пространств и укреплять связь с остальной страной.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выровнять расселение населения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мер, которые делают жизнь и работу в разных частях страны более привлекательными.
</a:t>
            </a:r>
            <a:endParaRPr lang="en-US" sz="11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мирового расселения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часть — главный каркас расселения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России живёт в европейской части страны, где выше плотность городов, транспортная связность и разнообразие рабочих мест. Именно здесь сосредоточены крупнейшие агломерации, федеральные центры и основные хозяйственные связи, формирующие устойчивое ядро расселения.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 — пространство больших расстояний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занимают огромную территорию, но населены значительно реже из-за сурового климата, удалённости и неравномерного освоения ресурсов. На карте это создаёт резкий контраст между густонаселённым западом и разреженным востоком страны.
</a:t>
            </a:r>
            <a:endParaRPr lang="en-US" sz="11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идёт параллельно усилению роли транспортных коридоров, побережий и крупных экономических центров, где быстрее всего концентрируются рабочие места и услуги.
</a:t>
            </a:r>
            <a:endParaRPr lang="en-US" sz="111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очевидна: мир становится всё более городским, а главные центры расселения смещаются к агломерациям и узлам экономической активности.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глобального изменения размещения населения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 формируется природой, историей, экономикой и миграциями одновременно. Сегодня особенно заметны контрасты между перенаселёнными городскими центрами и слабо освоенными территориями, что делает грамотное территориальное планирование особенно важным.
</a:t>
            </a:r>
            <a:endParaRPr lang="en-US" sz="1754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карту расселения мира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2026-06-03T07:40:54Z</dcterms:created>
  <dcterms:modified xsi:type="dcterms:W3CDTF">2026-06-03T07:40:54Z</dcterms:modified>
</cp:coreProperties>
</file>