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популяций: как устроена жизнь вида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 вида в природе?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не одинаковы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популяция может выглядеть по-разному: всё зависит от условий среды, времени года и жизненных процессов внутри неё.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которые живут на общей территории и могут свободно скрещиваться, давая потомство. Это не случайное собрание, а связанная группа.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популяции есть границы, численность и состав. Эти признаки помогают отличать её от других групп того же вида и отслеживать изменения во 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может увеличиваться или уменьшаться из-за рождения, смерти и миграций. Поэтому популяция постоянно меняется, даже если внешне кажется устойчивой.
</a:t>
            </a:r>
            <a:endParaRPr lang="en-US" sz="117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популяций могут быть окуни в озере, берёзы в роще или лягушки в пруду. У каждого вида свои условия жизни и границы расселения.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«структура»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структура — это не просто количество особей, а их внутреннее устройство и распределение внутри популяции.
</a:t>
            </a:r>
            <a:endParaRPr lang="en-US" sz="924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учитывают, какого возраста особи, сколько среди них самцов и самок, где они расположены и чем отличаются по наследственным признакам.
</a:t>
            </a:r>
            <a:endParaRPr lang="en-US" sz="87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как особи живут и взаимодействуют: поодиночке, парами, стаями или семьями. Это влияет на поведение и успех размножения.
</a:t>
            </a:r>
            <a:endParaRPr lang="en-US" sz="911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выживанием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оценивают, как всё это влияет на рост, выживание и устойчивость популяции. Структура показывает её состояние гораздо точнее, чем одна численность.
</a:t>
            </a:r>
            <a:endParaRPr lang="en-US" sz="87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структура помогает понять, в каком направлении будет меняться популяция дальше: увеличится ли она, останется стабильной или начнёт сокращаться.
</a:t>
            </a:r>
            <a:endParaRPr lang="en-US" sz="8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пространственного размещения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размещении особи находятся на примерно одинаковых расстояниях друг от друга. Так бывает у территориальных животных, которые охраняют участок и не подпускают соседей близко.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размещение возникает там, где особи не сильно мешают друг другу и условия среды меняются неравномерно. Такой рисунок часто встречается у некоторых растений на лугу.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размещение означает, что особи собираются в скопления. Это характерно для лесных деревьев, стайных животных, колоний птиц и многих общественных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размещение особей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ресурсы: пища, вода, свет и укрытия. Если их мало, особи расселяются шире, чтобы уменьшить конкуренцию и найти подходящие участки.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влияет и поведение вида. Стаи, семьи, колонии и другие объединения образуют группы, потому что вместе легче защищаться и искать пищу.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тоже меняет картину. Когда соседям приходится бороться за одно и то же место, расстояние между ними увеличивается, а скопления становятся реже.
</a:t>
            </a:r>
            <a:endParaRPr lang="en-US" sz="1068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изучают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такие закономерности, биологи используют карту точек: на ней легко заметить, где особи распределены равномерно, а где образуют плотные участки.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схеме видно, какая возрастная группа занимает наибольшую долю и насколько популяция готова к будущему размножению.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молодых и взрослых особей указывает на хороший потенциал роста. Небольшая доля старых снижает риск быстрого сокращения численности.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иллюстративные данные для примера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будущее популяции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ещё не размножаются, но именно они станут основой популяции в будущем. Если их мало, популяция постепенно стареет.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уже способны давать потомство и поддерживать численность сейчас. Чем их больше, тем выше вероятность сохранения или роста популяции.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Стареющая 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особи обычно размножаются слабее, а их доля показывает, насколько популяция близка к замедлению роста. У деревьев возраст часто определяют по размеру, у рыб — по чешуе.
</a:t>
            </a:r>
            <a:endParaRPr lang="en-US" sz="10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показывает, сколько в популяции самцов и самок. Это особенно важно, потому что для размножения нужны обе группы, а не только общее число особей.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пол заметен по окраске, размерам или поведению. Такие различия помогают биологам определять состав популяции и наблюдать за её изменениями.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одной группы становится слишком мало, число потомков уменьшается. Тогда даже при большой общей численности популяция может размножаться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соотношение полов влияет на численность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перекос в пользу самцов или самок уменьшает число пар, которые могут дать потомство. В малых группах это быстро отражается на численности.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состав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может измениться после миграций, повышенной смертности или особенностей рождения детёнышей. Поэтому состав популяции нужно рассматривать не только по количеству особей.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семей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равновесие полов особенно важно для устойчивых семейных групп, заботы о потомстве и сохранения нормального темпа размножения.
</a:t>
            </a:r>
            <a:endParaRPr lang="en-US" sz="12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наследственных различиях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наследственные признаки помогают части особей выдержать неблагоприятные условия. Если погода изменится, у выживших могут оказаться нужные свойства, и популяция сохранится.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однообразия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особи очень похожи, один и тот же мороз, вирус или нехватка корма может ударить по всей группе сразу. Это делает популяцию уязвимой.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не видно сразу, но оно влияет на устойчивость вида в будущем. Чем больше наследственных различий, тем больше шансов на выживание части потомства.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могут быть особи, лучше приспособленные к холоду, засухе или болезням. Такие различия помогают виду переживать изменения среды и сохранять численность.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живут вместе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с общей задачей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стая — это не просто группа хищников, а организованное сообщество. Совместная охота помогает добывать крупную добычу, а согласованные действия повышают шансы на выживание и выращивание потомства.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Птичья колония на берегу или в лесу выглядит как шумное соседство многих гнёзд. Но близость помогает раньше заметить опасность, защищать кладки и экономить силы при поиске безопасного места.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внутри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показывает, как важны роли внутри сообщества. Одни особи ищут пищу, другие защищают жилище, третьи заботятся о потомстве. Такая организация делает группу устойчивой и эффективной.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состав популяции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происходят постоянно: рождаются новые особи, часть гибнет, а другие перемещаются между территориями.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1863" y="3152300"/>
            <a:ext cx="146025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между составом и численностью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молодых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молодых особей много, популяция получает запас будущих взрослых. Через некоторое время они начинают размножаться, и численность обычно увеличивается быстрее.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скученности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плотных скоплениях болезнь распространяется быстрее, поэтому сильная скученность иногда резко уменьшает численность. Особенно уязвимы колонии, стаи и большие скопления.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взрослых достаточно, а молодые уже подрастают, численность может сохраняться на одном уровне. В этом случае популяция развивается без резких скачков.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старых особей и нехватка молодых обычно означает медленное обновление популяции. Через несколько сезонов численность может начать снижаться.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исследования популяции в природе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работа опирается на наблюдение, пробные площадки и сравнение признаков у части особей, чтобы описать всю популяцию.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структуры и его признаки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помогают отличить основные типы структуры популяции и что влияет на их формирование.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структуры описывают популяцию с разных сторон, но вместе они дают полную картину её состояния.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«Структура популяций»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 из природы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молодой ельник с деревьями разного возраста переживает ветер и вредителей лучше, чем одновозрастная посадка. Если часть деревьев погибнет, остальные сохранят лес.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пруду исчезновение взрослых лягушек быстро уменьшает число икры и головастиков. Даже если молоди много, без взрослых популяция не сможет нормально восстановиться.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появление инвазивного вида может изменить распределение местных растений и вытеснить их с лучших участков. Тогда структура популяций становится менее 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популяции оставаться устойчивой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возрастные группы означают, что популяция может обновляться и сохранять численность. Если молодых мало, через несколько сезонов замена взрослых станет затруднённой.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соотношение самцов и самок повышает шанс успешного размножения. Сильный перекос особенно заметен у животных, которые образуют пары или семьи.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наследственных признаков помогает пережить холод, засуху и болезни. Чем оно выше, тем больше вероятность, что часть особей окажется устойчивой.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скученность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плотное скопление усиливает конкуренцию за пищу, свет и укрытия. В таких условиях инфекциям легче распространяться, а ослабленные особи гибнут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пример с зайцами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структуры видны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признаки: здесь заметна возрастная структура, потому что взрослых больше, чем молодых. Видна и половая структура: самок недостаточно для полноценного размножения.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молодых мало, а взрослых много, численность в ближайшее время, скорее всего, будет расти слабо или начнёт снижаться. Запас будущих производителей недостаточен.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Изменить ситуацию могут, например, уменьшение охоты со стороны хищников и улучшение кормовой базы. Тогда выживет больше молодняка и появится больше взрослых особей.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фактор — миграции. Если в группу придут новые самки и молодые зайцы, соотношение полов и возрастов станет более благоприятным.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показывает, как устроена жизнь вида внутри одной территории. Когда мы понимаем возраст, пол, размещение и наследственные различия, легче объяснить рост, спады и меры защиты.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2026-07-25T17:29:19Z</dcterms:created>
  <dcterms:modified xsi:type="dcterms:W3CDTF">2026-07-25T17:29:19Z</dcterms:modified>
</cp:coreProperties>
</file>