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красоту и трудности жизни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о человеке, природе и нравственном выборе.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время перемен и споров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России XIX века, где рядом существовали дворянские усадьбы и крепостная зависимость крестьян. Это время заставляло думать о справедливости, образовании и будущем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Тургенев: путь писателя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родился в 1818 году в Орле и вырос в дворянской семье. Детство в усадьбе рано познакомило его с жизнью помещиков и крестьян, которую он позже описал в книгах.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мировоззрение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Москве, Петербурге и Берлине, поэтому хорошо знал русскую и европейскую культуру. Позднее писатель жил за границей, но постоянно возвращался в своих произведениях к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годы их создания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менялись темы и герои Тургенева от очерков к романам.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движение от наблюдений за жизнью народа к крупным романам о современности и новых взглядах.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Тургенева, общеизвестные даты публикации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Тургенева от Орла до Европы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и литературного развития писателя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привлекли читателей живыми наблюдениями и правдивыми картинами деревенской жизни. Тургенев не украшал действительность, а показывал её такой, какой видел.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заметны крестьяне как личности, а не безликая масса. Писатель с уважением относится к их труду, характеру и внутреннему достоинству.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тронули и точные описания природы, и сочувствие к простому человеку. Именно сочетание правды, лиричности и человечности сделало Тургенева известным.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стал знаменитым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268" y="2126473"/>
            <a:ext cx="230737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Тургенева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 часто помогает понять состояние героя. Тихий вечер, туман или гроза могут передавать спокойствие, тревогу, грусть или надежду без прямых объяснений.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сюжетом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леса, поля или реки не стоит отдельно от событий. В «Бежином луге», «Асе» и «Отцах и детях» пейзаж помогает лучше почувствовать смысл происходящего.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простых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то, что обычно не бросается в глаза: свет, запахи, звуки, движение травы. Благодаря этому природа в его книгах кажется живой и близкой читателю.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творчестве Тургенева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Тургенев соединяет несколько тем сразу, поэтому его книги остаются понятными и сегодня.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природа и человек, а затем споры о взглядах, свободе и выборе. Это делает творчество Тургенева многогранным.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С. Тургенева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1862 году и сразу привлёк внимание читателей. В нём показан спор о том, как жить дальше, когда старые правила уже не убеждают всех.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становится главным участником этого спора. Он не верит в авторитеты, ценит науку и требует пользы, а не красивых слов и привычных традиций.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роман рассказывает не только об идеях, но и о чувствах героев. Любовь, сомнение и разочарование показывают, что человек сложнее любых взглядов.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самый известный роман Тургенева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как новый герой литературы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кажется сильным и независимым человеком: он говорит прямо, спорит без страха и верит в науку, опыт и практическую пользу. Для литературы XIX века это был необычный образ.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Тургенев показывает и его уязвимость. Когда Базаров сталкивается с любовью и внутренним сомнением, становится видно, что даже самый уверенный герой не защищён от переживаний.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романа «Отцы и дети»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герои по-разному относятся к традициям, семье, труду и новым идеям.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столкновение трёх жизненных позиций: верности прошлому, спокойной уступчивости и решительного отрицания старого.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«Отцы и дети» (1862)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живёт в мире, где крепостной человек почти не распоряжается собственной судьбой. Тургенев показывает его труд, одиночество и внутреннюю силу без лишних объяснений и украшений.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Муму меняет жизнь героя: собака становится для него другом, которому он может доверять. Через эту привязанность особенно ясно видно, как человеку нужна забота и ответная любовь.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заставляет читателя почувствовать жестокость барского произвола. Рассказ учит состраданию не только к Герасиму, но и к беззащитному существу, ставшему жертвой чужой власти.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«Муму»: рассказ о несправедливости и сострадании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«Муму»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рассказа И. С. Тургенева показывает, как из тихой привязанности возникает трагедия.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ясно и без лишней вычурности: его фразы легко читать, а смысл сразу становится понятным. Это делает его книги близкими школьнику и взрослому читателю.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Тургенева: точность, простота и красота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особенно заметны точные детали и живые диалоги. Реплики героев звучат естественно, поэтому характер человека раскрывается не только в поступках, но и в речи.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у Тургенева всегда выразительны: через описание природы он передаёт тишину, тревогу, ожидание или грусть. Картина природы помогает понять настроение сцены.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языку читатель легко представляет героев и место действия. Проза Тургенева оставляет ощущение спокойной красоты и внимательного взгляда на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книгах Тургенева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Тургенева эти темы часто соединяются в одном сюжете и усиливают друг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природа, внутренний выбор и спор поколений; именно они делают его книги понятными и сегодня.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И. С. Тургенева: «Муму», «Записки охотника», «Ася», «Отцы и дети»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 и его известность за границей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Берлине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познакомился с европейской культурой и философией, что расширило его кругозор и помогло ему по-новому взглянуть на русскую жизнь.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Франции и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писатель провёл за границей, но продолжал создавать произведения о России, её людях и общественных переменах.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европейскими литераторами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был связан с писателями и переводчиками, поэтому русская литература становилась ближе читателям других стран.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читали за рубежом, потому что в них были понятные каждому чувства, яркие характеры и важные вопросы о человеке.
</a:t>
            </a:r>
            <a:endParaRPr lang="en-US" sz="10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охота и русская природа в мире Тургенева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усадьба на закате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тургеневской усадьбе слышны шаги по аллее, скрип калитки и вечерний шорох деревьев. Такой фон создаёт ощущение спокойствия и помогает заметить тонкие переживания героев.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поле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дорога уходит между травами и перелесками, а в небе медленно меняется свет. У Тургенева такие пейзажи становятся частью размышления о жизни, дороге и человеческом выборе.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 его книгах — это не просто действие, а внимательное наблюдение за природой и людьми. В «Записках охотника» именно такой взгляд открывает красоту русской земли и правду деревенской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для школьного чтения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легко читать и обсуждать: события развиваются ясно, а герои запоминаются по поступкам, а не по сложным объяснениям.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учит замечать чужую боль и уважать достоинство даже слабого или беззащитного героя. Это важный нравственный урок для школьника.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часто спорят люди с разными взглядами. Такой конфликт помогает понять, почему в семье и обществе важны уважение и диалог.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природа, дом, дорога и обычный человек могут быть изображены с большой теплотой. Это развивает внимательность к миру вокруг.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И. С. Тургеневе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главные факты о писателе и его творчестве.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— писатель XIX века, чьи книги соединяют внимание к человеку, природе и нравственным вопросам.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произведения И. С. Тургенева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оставил книги, в которых красота языка соединена с вниманием к человеку, его чувствам и выбору. Поэтому его произведения остаются понятными и важными для читателей любого возраста.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человека и природу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2026-05-18T18:54:21Z</dcterms:created>
  <dcterms:modified xsi:type="dcterms:W3CDTF">2026-05-18T18:54:21Z</dcterms:modified>
</cp:coreProperties>
</file>