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гармоники: маленький инструмент с большим голосом
</a:t>
            </a:r>
            <a:endParaRPr lang="en-US" sz="336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Познакомимся с гармоникой и её живым, ярким голосом.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ярмарки до сцены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похожие инструменты появились в Европе и быстро полюбились людям. Небольшая, удобная и звучная гармоника сопровождала праздники, дорогу, деревенские гулянья и домашние вечера.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гармоника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— одна 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гармоники есть правая и левая части, а между ними — складной мех. Справа обычно звучит мелодия, слева — бас и аккомпанемент. Вместе они помогают одному музыканту создавать целую музыкальную картину.
</a:t>
            </a:r>
            <a:endParaRPr lang="en-US" sz="891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скрыто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корпуса находятся металлические язычки, которые начинают звучать от воздуха. Снаружи видны кнопки или клавиши и блестящие решётки. Эти детали делают инструмент узнаваемым и очень нарядным.
</a:t>
            </a:r>
            <a:endParaRPr lang="en-US" sz="89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в 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музыкант открывает и закрывает мех, инструмент будто дышит. Именно поэтому гармоника выглядит живой даже на картинке. Её форма сразу подсказывает: здесь музыка рождается не только пальцами, но и движением воздуха.
</a:t>
            </a:r>
            <a:endParaRPr lang="en-US" sz="891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рождается звук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проходит через узкие отверстия внутри гармоники и заставляет тонкие металлические язычки дрожать. Так появляется первый звук, тихий или громкий, но всегда живой.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мех движется в другую сторону, тот же язычок может зазвучать иначе. Поэтому один и тот же инструмент умеет менять окраску голоса и удивлять слушателя.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музыкант управляет воздухом, тем выразительнее получается мелодия. Гармоника может звучать звонко, мягко, легко и даже чуть таинственно.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 как музыкальное дыхание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 работает для гармоники так же, как дыхание для человека. Он подаёт воздух к язычкам и помогает инструменту говорить, петь и даже шептать.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мех раскрывать плавно, мелодия выходит длинной и мягкой. Такое движение подходит для спокойной песни или лирического напева.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движение делает звук сильнее и ярче. Так удобно играть весёлые пляски, бодрые марши и короткие музыкальные акценты.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 помогает делать паузы, выделять важные места и менять громкость. Без него гармоника не смогла бы так живо передавать настроение.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9721" y="3129007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8987" y="1652893"/>
            <a:ext cx="50580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20178" y="3146366"/>
            <a:ext cx="559500" cy="447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Правая и левая части инструмента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Правая сторона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обычно играет мелодия. Пальцы нажимают нужные кнопки или клавиши, и звучит знакомая песня, которую легко узнать с первых нот.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игра — две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музыкант на гармонике успевает вести мелодию и одновременно сопровождать её. Поэтому инструмент звучит богато, как маленький оркестр в руках.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Левая сторона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добавляет бас и аккорды, будто помогает мелодии идти уверенным шагом. Левая рука поддерживает ритм и делает музыку полной.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 и аккорды помогают песне или танцу двигаться ровно. Благодаря этому гармоника подходит и для весёлого пляса, и для спокойного напева.
</a:t>
            </a:r>
            <a:endParaRPr lang="en-US" sz="9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Гармонь, баян и аккордеон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Гармонь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Гармонь звучит по-народному и сразу напоминает о празднике, песне и весёлом гулянье. У неё свой тёплый тембр и узнаваемый характер, который трудно перепутать с другим инструментом.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Баян и аккордеон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баяна чаще кнопки с обеих сторон, а у аккордеона справа находятся клавиши. Все эти инструменты родственны, но выглядят по-разному и помогают музыкантам по-своему рассказывать музыку.
</a:t>
            </a:r>
            <a:endParaRPr lang="en-US" sz="111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Гармоника в русской культуре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гармоника стала любимой спутницей свадеб, посиделок и ярмарок. Её звучание сразу наполняло праздник движением, улыбками и желанием пуститься в пляс.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гармонику пели частушки, плясовые и лирические песни. Она умела подстроиться и под шутку, и под задушевную мелодию, словно знала настроение каждого слушателя.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деревенских гуляний этот инструмент был настоящим другом. Его звонкий голос собирал людей вместе и делал обычный вечер особенно тёплым и весёлым.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9675" y="2038988"/>
            <a:ext cx="629100" cy="55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3737" y="2698725"/>
            <a:ext cx="541275" cy="61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5400" y="3524375"/>
            <a:ext cx="618600" cy="618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гармоника отличается от фортепиано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37925" y="1713788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звук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фортепиано звук появляется от удара молоточка по струне. У гармоники воздух заставляет колебаться язычок, поэтому её голос звучит по-другому.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068075" y="240322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играют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фортепиано клавиши только нажимают, а у гармоники ещё нужно управлять мехом. Без движения воздуха инструмент не сможет запеть.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38400" y="322887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кажется живой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Гармоника звучит очень «дышаще», потому что её музыка идёт вместе с движением меха. От этого она кажется особенно тёплой и подвижной.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Громко, тихо, весело, задумчиво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гармоники может быть звонким и серебристым, а может стать мягким и тёплым. Всё зависит от мелодии и от того, как движется мех.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пьеса звучит задорно и празднично, будто зовёт в пляс. Медленная мелодия становится ласковой, спокойной и немного грустной.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инструмент умеет менять настроение без слов. Он легко рассказывает о веселье, о мечте и о тихой радости.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и есть маленькое чудо гармоники: она звучит по-разному, но всегда живо. Кажется, будто у неё есть свой характер и своя улыбка.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 и его помощники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Музыкант сидит ровно, не зажимает плечи и уверенно держит инструмент ремнями. Тогда руки свободно двигаются, а звук получается спокойным и чистым.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Пальцы нажимают кнопки или клавиши точно и без спешки. Мех открывается и закрывается плавно, словно инструмент сам дышит и помогает музыканту рассказывать мелодию.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музыкальная фраза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движение меха превращается в живой звук гармоники.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9721" y="3129007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2137" y="1681993"/>
            <a:ext cx="559500" cy="447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10253" y="3117266"/>
            <a:ext cx="37935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Гармоника на концерте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 на сцене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Гармоника легко выходит на передний план и исполняет соло без помощи других инструментов. Её звонкий голос хорошо слышен даже в большом зале и сразу привлекает внимание слушателей.
</a:t>
            </a:r>
            <a:endParaRPr lang="en-US" sz="913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театре и кино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спектаклях и фильмах гармоника создаёт ощущение дома, деревни и тёплого праздника. Её звук часто помогает показать радость, воспоминание или тихую грусть без лишних слов.
</a:t>
            </a:r>
            <a:endParaRPr lang="en-US" sz="913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ансамбле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народном ансамбле гармоника соединяется с другими инструментами и поддерживает общий ритм. Она помогает песне звучать дружно, ярко и по-настоящему празднично, как настоящий музыкальный хоровод.
</a:t>
            </a:r>
            <a:endParaRPr lang="en-US" sz="913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песни и танца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подходит и для медленной песни, и для плясовой мелодии. Он умеет подстраиваться под характер номера, поэтому на концерте звучит то мягко, то очень задорно.
</a:t>
            </a:r>
            <a:endParaRPr lang="en-US" sz="9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музыканты и мастера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Композиторы и народные музыканты ценили гармонику за её яркий, узнаваемый голос. Для неё создавали пьесы, в которых хорошо слышны и звонкая мелодия, и упругий ритм.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России прославились виртуозные гармонисты, которые выступали на сцене, фестивалях и телевидении. Их игра показала, что народный инструмент может звучать очень профессионально и выразительно.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Благодаря таким исполнителям гармоника уверенно вошла не только в деревенский быт, но и в концертную жизнь. Она стала инструментом, который умеет удивлять и больших, и маленьких слушателей.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шаг музыки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пьесы гармонист внимательно считает доли, чтобы не сбиться в ритме. Затем пальцы и мех начинают работать вместе, словно дружная команда. Так каждая нота встаёт на своё место и мелодия звучит уверенно.
</a:t>
            </a:r>
            <a:endParaRPr lang="en-US" sz="804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и бас в одном моменте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Правая рука ведёт знакомую мелодию, а левая подаёт бас и аккорды. На изображении это можно показать как два соседних музыкальных движения, которые встречаются в одной короткой фразе и делают её полной.
</a:t>
            </a:r>
            <a:endParaRPr lang="en-US" sz="804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мех — ровный звук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мех движется спокойно и без рывков, музыка получается красивой и ясной. Даже маленькое изменение движения сразу слышно в звуке, поэтому гармонист следит за каждым вдохом своего инструмента очень внимательно.
</a:t>
            </a:r>
            <a:endParaRPr lang="en-US" sz="804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Ноты, ритм и счёт
</a:t>
            </a:r>
            <a:endParaRPr lang="en-US" sz="2800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Гармоника в разных странах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Германии и Австрии распространены свои разновидности язычковых инструментов, близкие к гармонике. У них есть общая особенность: звук рождается от воздуха и тонких металлических язычков.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Италии, Финляндии и Ирландии похожие инструменты сопровождают народные песни и танцы. У каждого народа свой любимый репертуар, поэтому тембр и манера игры тоже отличаются.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 Балканах такие инструменты часто звучат очень темпераментно и празднично. Они помогают передать быстрый ритм, весёлый характер мелодии и живое движение танца.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Хотя названия и формы могут быть разными, принцип работы остаётся общим. Воздух приводит язычки в движение, и из этого маленького механизма рождается большая музыка.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6594" y="1962684"/>
            <a:ext cx="455963" cy="5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8319" y="2184339"/>
            <a:ext cx="358256" cy="5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1745" y="3346045"/>
            <a:ext cx="455963" cy="5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4489" y="3471203"/>
            <a:ext cx="529800" cy="4709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инструмент надо беречь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Хранить в чехле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Чехол защищает гармонику от пыли, случайных ударов и царапин. Когда инструмент лежит в своём домике, он дольше остаётся красивым и готовым к игре.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от сырости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Сырость вредна для меха и внутренних деталей, поэтому гармонику хранят в сухом месте. Так инструмент не портится и сохраняет чистый, звонкий голос.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 аккуратно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движения и сильные удары могут повредить кнопки, клавиши и мех. Лучше обращаться с инструментом бережно, как с верным музыкальным другом.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Ухаживать после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занятия гармонику аккуратно вытирают мягкой тканью и проверяют, всё ли в порядке. Такой простой уход помогает ей долго звучать ясно и радостно.
</a:t>
            </a:r>
            <a:endParaRPr lang="en-US" sz="101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77" y="1400850"/>
            <a:ext cx="3309347" cy="3351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слышит слушатель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26800" y="17643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Звук, который дышит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Слушатель замечает не только саму мелодию, но и мягкое дыхание меха. Из-за этого гармоника звучит живо, будто музыка приходит прямо из рук исполнителя.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326800" y="28928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в мелодии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пляска вызывает улыбку, а медленная песня звучит тише и теплее. Один и тот же инструмент легко меняет настроение, как настоящий мастер рассказа.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Правая и левая стороны гармоники помогают ей звучать особенно богато и по-музыкальному умно.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«Мир гармоники»: устройство инструмента и работа правой и левой частей.
</a:t>
            </a:r>
            <a:endParaRPr lang="en-US" sz="781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инструмента работают вместе, чтобы одновременно вести мелодию и бас.
</a:t>
            </a:r>
            <a:endParaRPr lang="en-US" sz="257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Гармоника — маленький инструмент с большим характером
</a:t>
            </a:r>
            <a:pPr algn="ctr" indent="0" marL="0">
              <a:lnSpc>
                <a:spcPct val="90000"/>
              </a:lnSpc>
              <a:buNone/>
            </a:pPr>
            <a:r>
              <a:rPr lang="en-US" sz="36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Гармоника соединяет воздух, мех и язычки, чтобы подарить музыку разных настроений. Она умеет звучать звонко, мягко и задорно, а потому остаётся любимицей многих слушателей.
</a:t>
            </a:r>
            <a:endParaRPr lang="en-US" sz="361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2026-05-24T20:47:06Z</dcterms:created>
  <dcterms:modified xsi:type="dcterms:W3CDTF">2026-05-24T20:47:06Z</dcterms:modified>
</cp:coreProperties>
</file>