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чисел в пределах 20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до 20 быстро, точно и без лишних остановок.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уроки важны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 20 окружают детей каждый день: на часах, в книгах, в пенале и на ступеньках. На этих уроках ребята учатся считать вперёд и назад, сравнивать числа и понимать связь сложения с вычитанием.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Первоклассники уверенно считают в пределах 20, называют соседей числа и продолжают ряд чисел без пропусков. Это помогает им не теряться при более длинных вычислениях.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умеют сравнивать числа и использовать знаки больше, меньше и равно. Благодаря этому дети видят, какое число больше, какое меньше и где ответ одинаковый.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ребята уже складывают и вычитают в пределах 10 без перехода через десяток. Этот опыт становится прочной основой для новых примеров во втором десятке.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первоклассники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10 и числа 20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десятка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можно разложить на пары: 1 и 9, 2 и 8, 3 и 7, 4 и 6, 5 и 5. Такие пары легко запомнить и быстро использовать в счёте.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помогает 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20 удобно воспринимать как 10 и 10. Когда ребёнок видит удобные части числа, ему проще складывать, вычитать и проверять ответ без долгого пересчёта.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181" y="3236075"/>
            <a:ext cx="200288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 перехода через 10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6+2 или 8+1 достаточно назвать первое число и прибавить маленькую часть. Счёт идёт спокойно, без разбиения на шаги.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почувствовать уверенность в устном счёте. Это как лёгкая разминка перед более трудными заданиями, но без спортивной формы.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не переходит через десяток, вычисление получается коротким и понятным. Ребёнок быстро видит результат и не путается в лишних действиях.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глазами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можно ещё раз назвать числа по порядку и убедиться, что ответ получился верный. Это полезная привычка для всех примеров.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переходом через 10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переходит через десяток, удобно сначала сделать 10. Например, в 8+5 сначала добавляют 2, потом оставшиеся 3. Так пример становится понятным и коротким.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помогает не бояться больших на вид примеров. Ребёнок видит знакомый десяток, а потом спокойно прибавляет остаток. Получается аккуратно, почти как собирать конструктор по деталям.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простых случаях число уменьшают сразу: 14−2, 18−1, 17−3. Дети могут считать назад и сразу находить ответ без лишних остановок.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 перехода через 10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важно помнить состав числа. Если известно, из каких частей состоит число, легче убрать нужную часть и не перепутать шаги.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удобно проверять сложением. Если к полученному результату снова прибавить вычтенное число, исходное число должно вернуться обратно. Вот такая математика с памятью.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переходом через 10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 десятка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13−5 или 16−7 сначала убирают часть, чтобы дойти до 10. Это делает действие более понятным и помогает не запутаться.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оставшаяся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из 13 сначала вычитают 3 и получают 10, а затем убирают ещё 2. Такой способ особенно удобен, когда вычесть нужно сразу много.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сложение 7+5=12, можно сразу назвать второй пример: 5+7=12. Числа остаются теми же, меняется только порядок.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этого же набора чисел легко получить вычитание: 12−7=5 и 12−5=7. Так один ответ помогает увидеть целую семью примеров.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нужна для проверки. Если пример решён верно, обратное действие должно вернуть исходное число без потерь и чудес.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связаны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полезна и в заданиях с окошком. Когда одно число неизвестно, дети подбирают его через связанный пример, а не угадывают наобум.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743"/>
            <a:ext cx="3513000" cy="3324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«дополни до 10»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379575" y="1852125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быстрее считать, число дополняют до 10. К 6 нужно добавить 4, к 7 — 3, к 8 — 2, к 9 — 1. Запомнить это легко, почти как короткий ритм.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4379575" y="3219281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помогает в примерах с переходом через десяток. Сначала получается удобная десятка, а потом к ней прибавляют оставшуюся часть. Так счёт идёт спокойнее и увереннее.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сложения до 20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строится на проверке перехода через 10, разложении числа на части и проверке ответа обратным действием.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вычитания до 20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выполняется сразу, если это возможно, а при переходе через 10 число делят на удобные части и проверяют результат.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9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100" y="1797831"/>
            <a:ext cx="32235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 и сравнение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быстро читать примеры и записывать их без ошибок: 6+4, 12−3, 8+5. Это помогает видеть действие, число и результат как одну понятную запись.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результаты сравнивают между собой и выбирают нужный знак: больше, меньше или равно. Так числа начинают «разговаривать» друг с другом, а не просто лежать в тетради.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ответ — разными путями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замечать, что одно и то же число можно получить по-разному: 9+1 и 12−2 дают одинаковый результат. Это укрепляет связь между сложением и вычитанием.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задачи в один шаг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корзине лежали 8 яблок, а мама положила ещё 3. Нужно понять, сколько яблок стало всего. Такая задача показывает увеличение количества и решается одним действием сложения.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было 12 карандашей, 4 из них убрали в пенал. Осталось найти, сколько карандашей осталось на парте. Здесь важно увидеть уменьшение и выбрать вычитание без лишних шагов.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для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10 конфет, а она хочет отдать 2 другу. Ребёнок должен определить, сколько конфет останется, если часть уйдёт. Такие сюжеты учат находить часть от целого и аккуратно записывать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пропустить число при счёте вперёд или назад. Чтобы не сбиться, дети проговаривают числа по порядку и пользуются числовой линейкой.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вычислениях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перепутать сложение и вычитание. Помогает внимательное чтение условия: что прибавляют, что убирают и какое действие действительно нужно выполнить.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неправильно добрать до 10 или забыть, сколько осталось добавить. Здесь выручает состав числа и разложение примера на две короткие части.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проверить ответ. После вычисления полезно сделать обратный пример или быстро пересчитать ещё раз: математика любит аккуратность.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на уроках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цепочки и карточки с примерами помогают повторять действия снова и снова, но без скуки. Ребёнок считает быстро, а внимание всё время остаётся в работе.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поиск десятка и короткие устные игры делают урок живым. Здесь можно подумать, посчитать, проверить себя и даже немного посоревноваться — вежливо и с пользой.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Первоклассники уверенно складывают и вычитают числа в пределах 20, выбирая удобный способ счёта. Если пример хитрит, они уже знают, как его распутать.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дети к уроку 126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лучше понимают состав числа, свободнее пользуются десятком и умеют проверять результат. Это делает вычисления спокойнее и заметно уменьшает число ошибок.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также легче решают простые задачи в один шаг. А значит, следующий математический шаг становится не страшным, а вполне посильным.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рядом с нами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20 встречается дома, в классе и во дворе. Ребёнок считает ступеньки, тетради, кубики, яблоки и сразу видит, что числа работают в реальной жизни.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маленькие примеры помогают не забывать математику после урока. Она становится не просто школьным предметом, а полезным помощником в ежедневных делах.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уверенным вычислениям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вспоминают, из каких частей складываются 10 и 20. Это помогает не считать всё по одному и быстрее находить удобные пары.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10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приём добора до десятка. Он делает сложение и вычитание с переходом через 10 коротким и понятным.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ребята видят, что сложение и вычитание связаны. Один пример помогает составить несколько других и проверить ответ.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умения соединяются в решении задач. Дети читают условие, выбирают действие и объясняют, почему ответ получается именно таким.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— уже не страшно!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120–126 учат считать не наугад, а по понятным шагам: через десяток, состав числа и связь действий. Теперь числа в пределах 20 становятся надёжными друзьями, а не маленькими хитрецами.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2026-05-20T14:01:02Z</dcterms:created>
  <dcterms:modified xsi:type="dcterms:W3CDTF">2026-05-20T14:01:02Z</dcterms:modified>
</cp:coreProperties>
</file>