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организм: основная идея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взаимосвязанные органы, работающие вместе для жизни и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изучают как единый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сложные системы, где все части взаимозависимы. Исследование целостности уходит в древность и сохраняет важность в современной биологии.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растительный организм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организм — это единое живое существо с различными органами, выполняющими необходимые функции для поддержания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процессы: корни обеспечивают питание, листья осуществляют фотосинтез, а стебель транспортирует вещества между частями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и взаимодействие органов гарантируют рост, развитие и успешное размножение растения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фундамент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крепко удерживает растение в почве, впитывает воду и минеральные вещества, необходимые для питания и здорового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корня, такие как корнеплод у моркови, служат запасом питательных веществ, а корневая система адаптируется к разным условиям почвы.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- основа опоры и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корневую систему с листьями и цветками, обеспечивая прочность и транспорт воды и питательных веществ. У деревьев это мощный ствол, у трав — тонкие гибкие побеги.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фабрики фотосинтеза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задача листьев — фотоэнергетика. Они улавливают свет и участвуют в газообмене. В пузырчатом листе живут тысячи клеток, испаряющих воду и поглощающих углекислый газ.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Побег: стебель и листья в единстве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плоды – органы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цветка в размножении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содержит мужские и женские репродуктивные органы — тычинки и пестики. Опыление ведёт к формированию завязи и началу плодоношения.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плодов в защите и распространении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созревающие семена и способствует их распространению разными способами: ветром, животными или водой, обеспечивая выживание вида.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и их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участвуют в фотосинтезе, хранении питательных веществ и механической поддержке растения.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(меристема) обеспечивают рост растения за счёт деления клеток в зонах роста.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ткани, такие как эпидерма, защищают растение от внешних воздействий и потери влаги.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— ксилема и флоэма — транспортируют воду, минеральные вещества и продукты фотосинтеза между органами.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воды и питательных веществ в растении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воды и питательных веществ происходит по проводящим тканям, обеспечивая обмен ресурсами между корнями и листьями.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 показано, как вещества циркулируют внутри растения, поддерживая его жизнедеятельность и рост.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содержат хлорофилл, который захватывает световую энергию для преобразования воды и углекислого газа в глюкозу и кислород.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снабжает растение энергией для роста и развития. У подсолнечника большие листья обеспечивают максимальную эффективность фотосинтеза.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главная функция листа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растений: газообмен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круглосуточно поглощают кислород для клеточного дыхания, что важно для получения энергии в нижних слоях тканей.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во время фотосинтеза растения поглощают углекислый газ и выделяют кислород благодаря процессам в хлоропластах.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через устьица — специальные поры на листьях, обеспечивающие обмен газами с окружающей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активно поглощают воду, которая через ксилему поднимается к листьям. Там вода испаряется через устьица, что создаёт движение жидкости снизу вверх и поддерживает баланс температуры растения.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воды, поглощаемой корнями, испаряется через листья, обеспечивая перенос питательных веществ и охлаждение растения.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школьников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Ауксины: рост и развитие вверх
</a:t>
            </a:r>
            <a:pPr algn="ctr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клеток, благодаря чему побеги растут вверх. Эти гормоны также участвуют в формировании корней и способствуют реакции растения на свет.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Абсцизовая кислота: защита от засухи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гормон замедляет рост в неблагоприятных условиях и закрывает устьица, уменьшая испарение воды. Так растение приспосабливается к засушливой среде.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Гиббереллины: ускорение цветения и роста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ускоряют рост побегов и помогают растениям раньше зацвести. Они особенно важны в сельском хозяйстве для увеличения урожайности.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Фитогормоны — ключ к росту и адаптации растений
</a:t>
            </a:r>
            <a:endParaRPr lang="en-US" sz="24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88065"/>
            <a:ext cx="4894200" cy="2526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органов растения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органами и их ролью в жизни растения.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взаимосвязаны и выполняют функции, необходимые для жизнедеятельности и размножения растения.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Университетский учебник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различным условиям среды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воздушные полости в тканях для плавучести и доступа кислорода.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(Алоэ)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Накапливают воду в мясистых листьях для выживания в засушливых условиях.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длинную корневую систему для добычи воды из глубоких почвенных слоёв.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модификации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иголки или восковый налёт для снижения испарения в жарких и ветреных местах.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растений на внешние факторы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реагируют на свет через фототропизм, изгибаясь к источнику света, что обеспечивает оптимальное освещение для фотосинтеза. Геотропизм направляет рост корней вниз в почву для закрепления и питания.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Прикосновения вызывают тигмотропизм — например, стебли гороха обвивают опору. Листопад — реакция на сезонные изменения, помогая экономить ресурсы в холодный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4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 — от семени до нового поколения
</a:t>
            </a:r>
            <a:endParaRPr lang="en-US" sz="2148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жизненного цикла, обеспечивающих продолжение вида
</a:t>
            </a:r>
            <a:endParaRPr lang="en-US" sz="16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восстановления и регенерации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способны восстанавливать повреждённые или утерянные органы: у клубники формируются усы, которые дают новые растения, а сирень распространяется корневищами. Такая регенерация обеспечивает выживание вида и быстрое восстановление.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свидетельствует о способности клеток координированно восстанавливаться, что поддерживает структуру и функции растения, сохраняя его целостность даже после травм.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восстановления утерянных частей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регенерации для целостности организма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обеспечивает быстрое реагирование растения на внешние изменения, координируя работу органов для адаптации и защиты.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целостности растительного организма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важных частей, таких как корень или стебель, нарушает жизненные процессы и может привести к гибели или снижению здоровья растения.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использование ресурсов возможно благодаря взаимосвязи органов, что повышает устойчивость к стрессам и неблагоприятным условиям.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в процессе фотосинтеза, поддерживая дыхание всех живых организмов. Это фундаментальный вклад в поддержание жизни на планете.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почвы и среда обитания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удерживают почву от эрозии. Деревья и кустарники создают среды для жизни птиц, насекомых и мелких животных, способствуя биологическому балансу.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пищевых цепей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растениями, животные получают энергию, а растения служат основой для всей пищевой сети в экосистемах, обеспечивая стабильность и развитие.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фундамент экосистем и биосферы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организм — основа жизни и гармонии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растений обеспечивает их устойчивость, адаптацию и значительную роль в экосистемах. Изучение строения и функций помогает понять природу и наше взаимосуществование с растительным миром.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2026-05-08T16:39:20Z</dcterms:created>
  <dcterms:modified xsi:type="dcterms:W3CDTF">2026-05-08T16:39:20Z</dcterms:modified>
</cp:coreProperties>
</file>