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можно обсуждать, понимать и решать с помощью языка и действий.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8. Challenges: как говорить о трудностях на английском
</a:t>
            </a:r>
            <a:endParaRPr lang="en-US" sz="243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654" y="1014475"/>
            <a:ext cx="3709442" cy="311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девятом классе подростки сталкиваются с нагрузкой, выбором и давлением. Тема challenges помогает говорить о чувствах, проблемах, советах и будущих планах, а также вежливо просить о помощи и объяснять трудную ситуацию на английском языке.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challenges важны в 9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978" y="994400"/>
            <a:ext cx="3207094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challenges чаще всего встречаются у школьников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темы, пробелы в знаниях, страх ошибки и нехватка времени особенно заметны, когда нужно готовиться быстро и самостоятельно. Такие challenges требуют терпения, повторения и умения спрашивать о непонятном.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Недопонимание с друзьями, работа в группе и желание быть принятым в коллективе могут вызывать напряжение. В таких случаях важны спокойный разговор, уважение к другим и готовность искать компромисс.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Усталость, волнение перед контрольной, неуверенность в себе и сочетание уроков с кружками и домашними делами делают день сложнее. Здесь помогают режим, отдых и умение распределять силы.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подростки обычно реагируют на трудности
</a:t>
            </a:r>
            <a:endParaRPr lang="en-US" sz="252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проблему часто зависит от уверенности, опыта и того, есть ли рядом поддержка взрослых или друзей.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обычно дает сочетание спокойного анализа и своевременной помощи.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модуля, обобщение моделей реакции на трудности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931" y="994400"/>
            <a:ext cx="3153937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как часть изучения английского языка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62232" y="146119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 — это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слово, форма или произношение показывают, что навык еще только формируется. Это не провал, а обычная часть обучения, которая помогает увидеть, что нужно повторить.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13554" y="2506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закрепляет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упражнения, повторение и исправление ошибок помогают лучше запоминать лексику и грамматические структуры. Чем чаще ученик возвращается к материалу, тем увереннее он его использует.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73489" y="3551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делает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проверяет работу, исправляет неправильную форму и делает пометки в тетради или словаре, он учится внимательности. Так ошибки превращаются в полезный опыт.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неудачные реакции на проблему: сравнение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ситуация может привести к разным результатам: все зависит от выбранной реакции и готовности действовать спокойно.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 осознанная реакция почти всегда дает более безопасный и полезный результат, чем страх, молчание или импульсивность.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модуля, сравнительные примеры реакций на трудности
</a:t>
            </a:r>
            <a:endParaRPr lang="en-US" sz="7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модель решения трудной ситуации
</a:t>
            </a:r>
            <a:endParaRPr lang="en-US" sz="254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последовательных шагах: от описания проблемы до проверки результата и обращения за помощью при необходимости.
</a:t>
            </a:r>
            <a:endParaRPr lang="en-US" sz="8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14–15 лет
</a:t>
            </a:r>
            <a:endParaRPr lang="en-US" sz="8652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возраст, когда особенно важно следить за сном, питанием, движением и короткими паузами в учебе.
</a:t>
            </a:r>
            <a:endParaRPr lang="en-US" sz="2072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подростков этого возраста стресс заметно отражается на самочувствии, внимании и памяти, поэтому важны простые способы восстановления.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темы модуля и учебный контекст для 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6065" y="1648250"/>
            <a:ext cx="79065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1480" y="1648250"/>
            <a:ext cx="79065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помогают справляться с challenges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шаги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задачу легче выполнить, если разделить ее на маленькие части. Тогда ученик видит начало, середину и конец работы, а не одну сложную цель.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заданий помогает не забывать важное и лучше понимать порядок дел. Такой список снижает тревогу и делает подготовку более спокойной и организованной.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паузами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перерывы после 25–30 минут помогают не уставать слишком быстро. Они возвращают внимание и делают учебу более продуктивной, особенно перед проверочными работами.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старт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начать подготовку заранее и завершать начатое, остается время на повторение и исправление ошибок. Это укрепляет самоконтроль и делает трудные задания более выполнимыми.
</a:t>
            </a:r>
            <a:endParaRPr lang="en-US" sz="8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друзей, семьи и учителей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человеку нужно просто спокойное участие: слова сочувствия, терпеливое выслушивание и уважительный тон. Такая поддержка помогает снизить напряжение и почувствовать, что он не один.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родитель или учитель могут помочь объяснить задание, проверить план или подсказать, где искать информацию. Это делает проблему более понятной и уменьшает чувство растерянности.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не понимает правила, требования или следующие шаги, полезно задать уточняющие вопросы. Четкая информация помогает выбрать верное решение и избежать лишних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особенно важны при решении challenges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работают вместе: один помогает говорить, другой — не теряться и доводить дело до конца.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 планирование дают наибольший эффект, а самоконтроль, настойчивость и умение просить помощь усиливают результат.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экспертная оценка для учебной презентации, 2025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pressure: как действует давление сверстников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никто не уговаривает прямо, но появляется страх выглядеть «не как все». Из-за этого школьник может согласиться на неудобное или опасное решение только ради принятия группой.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проявляется в подначках, уговоре и фразах вроде follow us или don't be boring. Ребёнка пытаются подтолкнуть к действию здесь и сейчас, не оставляя времени подумать.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 спокойный ответ помогает не втягиваться в рискованный разговор. Можно сменить тему, уйти из небезопасной ситуации или сразу обратиться к взрослому, если давление не прекращается.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отказ не делает человека слабым или скучным. Наоборот, умение защитить свои границы показывает зрелость, самостоятельность и уважение к себе.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на английском для отказа и просьбы о помощи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вежливые фразы помогают спокойно говорить о трудной ситуации и быстро объяснять, что нужно.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формулы отказа и просьбы о помощи звучат уверенно, сохраняют вежливость и помогают действовать без лишнего напряжения.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challenges, 2025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обычная проблема превращается в риск
</a:t>
            </a:r>
            <a:endParaRPr lang="en-US" sz="253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правилах безопасного поведения при угрозе, травле и онлайн-опасности.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школьных challenges и удачных решений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по английскому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работа показывает, какие темы требуют повторения. После разбора ошибок ученик точнее понимает грамматику и словарь, а следующая контрольная проходит увереннее.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мнения расходятся, помогает распределение ролей, сроков и обязанностей. Тогда каждый знает свою задачу, а конфликт не мешает общему результату.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домашнее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задание делят на чтение, план, черновик и проверку, оно кажется понятнее. Последовательные шаги уменьшают спешку и повышают качество работы.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приходит не от эмоций, а от плана. Спокойные действия помогают справиться с трудностью и сделать следующий шаг лучше предыдущего.
</a:t>
            </a:r>
            <a:endParaRPr lang="en-US" sz="9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растет уверенность после преодоления трудности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прогресс заметен, если сравнивать не с другими, а со своей предыдущей попыткой.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растёт постепенно: сначала через попытку, затем через исправление ошибок и успешное повторение действия.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модель для учебной презентации, 2025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из маленьких шагов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долго не понимал дроби и думал, что это «не его тема». Но он стал решать по три коротких задания в день, проверять ответы и спрашивать уточнение у учителя. Через неделю он увидел, что поднимается по своей лестнице.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Фраза, которая меняет взгляд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сказала не «Я не умею», а «Я пока не умею». Она переписала план работы, исправила ошибки и повторила трудное упражнение ещё раз. Маленькие шаги помогли ей почувствовать, что развитие видно по каждому следующему уровню.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mindset: установка на развитие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Мини-план на неделю для тренировки устойчивости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действия в течение недели помогают спокойнее реагировать на трудности и быстрее замечать прогресс.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маленькие шаги снижают спешку, делают задания понятнее и помогают сохранять силы к концу недели.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план по теме resilience, 2025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ошибки или неудачи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факт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спокойно назвать, что именно пошло не так. Честное признание ошибки помогает увидеть ситуацию ясно и не тратить силы на оправдания или самокритику.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понять, почему результат оказался неудачным. Иногда не хватило времени, иногда была неясна инструкция, а иногда подвели спешка или невнимательность.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превратить неудачу в правило на будущее. Например, можно перепроверять ответ, готовить словарь заранее или уточнять задание до начала работы.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Попробовать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возможность, стоит выполнить задание ещё раз по новому плану. Повторная попытка показывает, что ошибка — это не конец, а часть обучения.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встречаются в учёбе и в жизни, но их можно понять, обсудить и решить по шагам. После этого остаются опыт, уверенность и более сильные навыки общения.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Challenges помогают расти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2026-05-31T12:32:50Z</dcterms:created>
  <dcterms:modified xsi:type="dcterms:W3CDTF">2026-05-31T12:32:50Z</dcterms:modified>
</cp:coreProperties>
</file>