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общество: основные черты и вызовы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индустриального общества изменило жизнь людей и мир вокруг них.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индустриализации: начало перемен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Англия стала центром индустриальной революции благодаря инновациям и новым технологиям. Этот процесс вскоре охватил другие страны, кардинально изменив экономику и социальную структуру.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труд и технологии преобразили общество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Джеймса Уатта позволило механизировать производство, увеличив скорость и объём выпускаемой продукции. Это привело к появлению больших фабрик и новых рабочих мест.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– двигатель прогресса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железных дорог и пароходов ускорило перевозку товаров и людей, связав города и расширяя рынок для продукции фабрик.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расширяет границы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машин и электричества повысило эффективность труда и качество продукции, стимулировало рост промышленности и новые формы организации производства.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и электричество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50" y="1369665"/>
            <a:ext cx="8424000" cy="1821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 Англии в XIX веке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городского населения выросла в четыре раза за сто лет, что отражает масштабные изменения в расселении.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значительный рост городского населения, что иллюстрирует процесс масштабной урбанизации.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государственная статистика, XIX век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ценностей индустриального общества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Индивидуализм стал главным: личный успех и постоянное саморазвитие рассматриваются как путь к благосостоянию.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 «человеке, сделавшем себя сам» вдохновил многих верить, что успех зависит только от усилий и упорства.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 и уважение к инновациям стали нормой, стимулируя стремление работать и создавать новое.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её последствия в индустриальном обществе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из деревень в города шло в поисках работы и лучших условий, что резко изменило демографию и ритм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городской образ жизни вызывал проблемы адаптации и усложнял социальные связи между новыми жителями.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связь – ключевые факторы развития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1913 году железнодорожная сеть России превысила 70 тысяч километров, что обеспечило быстрое перемещение грузов и пассажиров.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железных дорог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позволил мгновенно передавать информацию между промышленными центрами, ускоряя торговые процессы и управление.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и коммуникации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проблемы городов индустриального периода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жилья приводила к перенаселённости рабочих районов и ухудшению санитарных условий.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канализации способствовало распространению болезней, включая холеру и туберкулёз.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кварталы страдали от плохой гигиены и высокой заболеваемости среди жителей.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санитарных норм и инфраструктуры постепенно снизило эти проблемы к концу XIX века.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ритме жизни семей и подростков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стала организованной по жёсткому расписанию, что отличало её от гибкого сельского труда.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8-часового рабочего дня и выходных улучшило условия жизни и позволило уделять больше времени отдыху и семье.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участвовали в производстве с ранних лет, часто совмещая работу с ограниченным временем для учёбы.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трудовой дисциплины в фабричной среде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строгих графиков и фиксированного рабочего времени стало основой организации труда.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фабриках установили нормы выработки и учитывали время работы каждого работника.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Поощрения и наказания внедрялись для мотивации и поддержания порядка на производстве.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качества работников — ответственность и пунктуальность — стали обязательными для успешной работы в индустрии.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 и роль детей в индустриальном обществе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заводов и сложных машин возникла необходимость в специалистах, умеющих следить за оборудованием и техническим процессом. Появились новые профессии: инженеры, машинисты, техники, которые обеспечивали безотказную работу фабрик.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инженеров и техников в эпоху индустриализации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 7-8 лет работали на производстве, помогая семьям заработать. Это был тяжелый труд, часто опасный. Со временем общества начали вводить возрастные ограничения, чтобы защитить детей и дать им возможность учиться.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труд на фабриках и первые ограничения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индустриального общества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Бурное развитие промышленности сопровождалось значительным загрязнением воздуха и воды. Выбросы фабрик ухудшали качество жизни и наносили вред экосистемам.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возникли первые экологические движения. В США и Англии начали создавать национальные парки и принимать законы для охраны природы и санитарии.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пространство новых отношений и ценностей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индустриальных городах сформировались уличные компании и клубы по интересам, где люди находили новых друзей и общие увлечения.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способствовал быстрому передвижению и объединению разных слоев общества, помогая формировать общегородскую культуру.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анонимности означал, что многие жители не знали своих соседей, что меняло социальные связи и представления о сообществе.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индустриальном обществе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965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ввели обязательное посещение школы для детей до 12-14 лет. Это повысило общий уровень грамотности и образованности населения.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6500" y="150425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обучение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965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технические училища и курсы для рабочих, которые готовили специалистов для новых отраслей промышленности и способствовали росту производительности.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596500" y="310387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Техническая подготовка и новый подход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роли женщин и равенства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стали активнее работать на фабриках и в административных должностях, что расширило их экономические возможности.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появились первые профессиональные женские организации, которые поддерживали участниц и продвигали социальные изменения.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движения за равные права, включая кампании за равную оплату и доступ к образованию для девочек.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потребления и массовое производство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сделало многие товары доступными для среднего класса. Универмаги предлагали широкий ассортимент одежды, мыла и других изделий, ранее дорогих и редких.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Универмаги и доступные товары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Изделия стали стандартизированными — например, велосипеды и книги, что облегчало производство и покупку, и позволяло быстро распространять новинки среди населения.
</a:t>
            </a:r>
            <a:endParaRPr lang="en-US" sz="1168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продуктов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массовой рекламы в журналах и газетах информировало покупателей о новых продуктах, стимулируя спрос и формируя привычки потребления.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рекламы и медиа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иерархия и неравенство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отчетливые социальные слои: богатые владельцы фабрик, средний класс специалистов и рабочие с минимальными доходами.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Зарплаты заметно различались, что ограничивало доступ беднейших слоев к качественному образованию и медицине.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условия в городах сильно зависели от социального положения: богатые жили в комфорте, а рабочие — в тесных и грязных кварталах.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порождало социальное напряжение и стало одной из причин рабочих протестов и формирования новых социальных движений.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профсоюзов и рабочих движений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объединились в организации для защиты своих интересов и улучшения условий труда. Стачки и митинги становились эффективным средством влияния на работодателей и государство.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рабочих профсоюзов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странах, таких как Англия и Франция, были приняты первые законы о сокращении рабочего дня, введении выходных и ограничении детского труда, что стало важным шагом к социальной справедливости.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изменения и защита работников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досуга и культуры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кинотеатры и массовые спортивные мероприятия, делающие развлечения доступными широкой публике.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праздники и велосипедные прогулки стали новыми формами массового отдыха и укрепления городской общности.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газет и библиотек способствовало развитию общего культурного уровня и информированности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индустриального общества и вызовы современности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общество заложило основы современного мира, ценя труд, образование и равенство. Сегодня его проблемы — неравенство, экология и социальная справедливость — остаются актуальными и требуют новых решений.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2026-05-10T18:13:55Z</dcterms:created>
  <dcterms:modified xsi:type="dcterms:W3CDTF">2026-05-10T18:13:55Z</dcterms:modified>
</cp:coreProperties>
</file>