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геометрии: основа для построений и задач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виды углов, измерение и свойства для точных построений.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углы важно понимать в 7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встречаются почти в каждом чертеже и задаче по геометрии. Их точное измерение, сравнение и построение помогают разбирать фигуры, планы и схемы без ошибок.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22325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об угле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выходящие из одной точки. Эта общая точка называется вершиной, а сами лучи — сторонами угла.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есть несколько углов с одной вершиной, их различают по специальным значкам или по одной букве у вершины, чтобы не путать обозначения.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чертеже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угол записывают тремя буквами, например ∠ABC. Буква в середине указывает на вершину, поэтому сразу понятно, где расположен угол.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угла на рисунке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общая точка, из которой выходят два луча. На чертеже вершину обычно отмечают точкой или небольшим цветным выделением, чтобы её было легко найти.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изображаются лучами и задают направление угла. Именно между ними читают величину, поэтому важно видеть обе стороны и их взаимное положение.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сторонами часто проводят дугу. Она показывает, какой именно угол рассматривается, особенно если на одном рисунке изображено несколько углов разного размера.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угла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 величине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углов основана на их градусной мере. По ней легко определить, к какому виду относится каждый угол на чертеже.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сразу показывает вид угла: чем больше значение, тем дальше угол от острого и ближе к развернутому.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это число делится окружность при измерении углов. Поэтому градусы позволяют точно сравнивать углы и записывать их величину одинаково в любых задачах.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полный оборот вокруг точки.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угол транспортиром
</a:t>
            </a:r>
            <a:endParaRPr lang="en-US" sz="3056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Совместить вершину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центр транспортира ставят точно на вершину угла. Если центр смещён, измерение получится неверным, даже когда остальная часть построения выглядит аккуратно.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результат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Градусную меру записывают по выбранной шкале, не путая внутреннюю и внешнюю разметку. Для надёжности измерение полезно проверить ещё раз по рисунку.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нуль шкалы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сторону угла нужно совместить с началом шкалы. После этого смотрят, какая отметка находится на второй стороне, и читают нужное число градусов.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и построить угол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транспортиром и чертежом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 величине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видеть рост величины от острого угла к развернутому. Это помогает быстро оценивать расположение углов без дополнительных вычислений.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можно упорядочить по градусной мере: чем больше число, тем больше угол. Развернутый угол здесь самый большой.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градусной мере углов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и равные углы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могут быть нарисованы по-разному, но их градусная мера совпадает. В геометрии важен не внешний вид, а точное значение угла.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мера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сравнивают по измерению транспортиром или по наложению. Если при наложении один угол полностью совпадает с другим, значит они равны.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сравнения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не всегда выполнен идеально точно, поэтому визуальная оценка может обмануть. Надёжнее опираться на измерение и условия задачи, а не на впечатление от картинки.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доверять рисунку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вершину и одну общую сторону. Две другие стороны лежат на одной прямой, поэтому фигура выглядит как развернутый угол, разделённый на две части.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расположение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смежный угол равен 70°, второй находится вычитанием из 180°: 180° − 70° = 110°. Такой приём часто применяется на чертежах с прямыми линиями.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смежных углов всегда равна 180°. Это позволяет находить неизвестную величину, если один из углов уже известен, без дополнительных измерений и построений.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71704"/>
            <a:ext cx="3614400" cy="336379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92160" y="1325180"/>
            <a:ext cx="3958107" cy="3683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692160" y="1738225"/>
            <a:ext cx="3958107" cy="924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появляются при пересечении двух прямых. Они расположены напротив друг друга, а стороны одного угла являются продолжениями сторон другого.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92160" y="3051849"/>
            <a:ext cx="3958107" cy="3683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692160" y="3464894"/>
            <a:ext cx="3958107" cy="924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всегда равны. Это свойство помогает быстро находить неизвестные значения на рисунке, если известен хотя бы один угол при пересечении прямых.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неизвестный угол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углы по чертежу или условию
</a:t>
            </a:r>
            <a:endParaRPr lang="en-US" sz="16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углов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самые нужные свойства при решении задач и проверке чертежей.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позволяют находить неизвестные углы по одному известному значению и не требуют сложных построений.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на углы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часто встречаются задания, где нужно быстро распознать тип связи между углами и выбрать правильное правило.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заданий проверяет умение применять базовые свойства углов и аккуратно работать с чертежом.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геометрии для 7 класса, обобщение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 — это луч, который выходит из вершины угла и делит его на две равные части. После деления оба новых угла имеют одинаковую градусную меру.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равен 80°, то биссектриса разделит его на два угла по 40°. Это удобно для проверки равенства частей без сложных вычислений.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Биссектрису используют в геометрических построениях и задачах, где нужно точно разделить угол пополам. Для построения обычно берут линейку и циркуль.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Проведённая биссектриса помогает делать чертежи аккуратнее и решать задачи быстрее. Она показывает, что угол разбит строго симметрично относительно одной линии.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углами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центр транспортира ставят не в вершину угла, из-за чего измерение сразу становится неточным. Перед чтением шкалы нужно ещё раз проверить положение точки.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совмещение вершины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транспортире легко перепутать внутреннюю и внешнюю шкалу 0°–180°. Всегда выбирайте ту, где ноль совпал с начальной стороной угла.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шкалах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 иногда определяют по внешнему виду рисунка, а не по их расположению. Нужно внимательно смотреть, какие стороны являются общими или продолжениями друг друга.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тип углов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ответа полезно проверить, подходит ли он по условию: для смежных углов сумма должна быть 180°, а для вертикальных — значения должны совпадать.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углы в окружающем мире
</a:t>
            </a:r>
            <a:endParaRPr lang="en-US" sz="3072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можно заметить не только на чертежах, но и в обычных предметах, если присмотреться к их форме и положению.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углы помогают описывать реальный мир, поэтому их изучение важно не только для задач, но и для наблюдения вокруг нас.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 повседневной жизни, без числовой статистики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0308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548" y="3084118"/>
            <a:ext cx="562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урока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задаётся вершиной и двумя сторонами, которые выходят из одной точки. Именно это позволяет различать его на чертежах и правильно обозначать в записи.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угла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показывает точную величину угла и помогает сравнивать фигуры даже тогда, когда рисунки выполнены по-разному или не в одном масштабе.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 градусах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дополняют друг друга до 180°, а вертикальные углы равны. Эти свойства особенно полезны при решении задач на пересечение прямых.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углами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 и часто встречается в построениях. Она помогает работать аккуратно и точно, когда нужно разделить угол пополам.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углы важны дальше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углов делает следующие темы геометрии понятнее: треугольники, параллельные прямые и построения опираются на те же свойства. Чем увереннее работа с углами, тем легче решать задачи и читать чертежи.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2026-05-29T02:59:07Z</dcterms:created>
  <dcterms:modified xsi:type="dcterms:W3CDTF">2026-05-29T02:59:07Z</dcterms:modified>
</cp:coreProperties>
</file>