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подступах к Новому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менялась быстро: города росли, книги печатались, а мир становился шире.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когда мир расширился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 началось в конце XV века и продолжилось в XVI–XVII веках. Тогда люди открывали новые земли, спорили о вере, развивали науку и по-новому смотрели на человека и природу. Мир словно сделал большой шаг вперёд, и это почувствовали все.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51" y="1106117"/>
            <a:ext cx="176250" cy="14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11774"/>
            <a:ext cx="176250" cy="14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0955" y="1090878"/>
            <a:ext cx="150043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подталкивало перемены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оживают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становилось всё больше ремесленников, купцов и покупателей. Люди чаще встречались, обменивались новостями и товарами, а жизнь переставала быть тихой и замкнутой, как в старой деревне.
</a:t>
            </a:r>
            <a:endParaRPr lang="en-US" sz="117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шире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тянулись всё дальше, а люди чаще ездили из одного места в другое. Вместе с товарами они привозили новые привычки, знания и рассказы о далёких странах.
</a:t>
            </a:r>
            <a:endParaRPr lang="en-US" sz="129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перестали быть редкостью только для богатых. Их стало легче получить, читать и обсуждать. Благодаря этому знания стали быстрее переходить от одного человека к другому.
</a:t>
            </a:r>
            <a:endParaRPr lang="en-US" sz="129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становилась подвижнее и разнообразнее. Люди всё меньше сидели на месте и всё чаще чувствовали себя путешественниками, даже если их путь начинался всего лишь с соседнего города.
</a:t>
            </a:r>
            <a:endParaRPr lang="en-US" sz="11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и становятся шумнее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 лавки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городских площадях шумели рынки, а в лавках продавали ткань, соль, пряности и железо. Люди приходили сюда не только за покупками, но и за новостями.
</a:t>
            </a:r>
            <a:endParaRPr lang="en-US" sz="1270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работали прямо в городе: ковали, шили, пекли, строили. От их труда зависело, чем будут пользоваться жители, и какой станет городская повседневная жизнь.
</a:t>
            </a:r>
            <a:endParaRPr lang="en-US" sz="1168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становилось людей, тем теснее делались улицы. Шаг влево, шаг вправо — и ты уже рядом с телегой, торговцем или шумной толпой.
</a:t>
            </a:r>
            <a:endParaRPr lang="en-US" sz="1270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монет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всё чаще слышались голоса продавцов, стук молотков и звон монет. Жизнь здесь кипела, словно в огромном улье, только вместо мёда был бесконечный торг.
</a:t>
            </a:r>
            <a:endParaRPr lang="en-US" sz="11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начинают путешествовать быстрее людей
</a:t>
            </a:r>
            <a:endParaRPr lang="en-US" sz="2661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Гутенберга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XV века Иоганн Гутенберг придумал печатный станок с подвижными буквами. Теперь страницу можно было собирать снова и снова, а не переписывать от руки. Книги стали появляться быстрее и стоили гораздо дешевле, чем прежде.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для многих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книги подешевели, их начали читать не только учёные и богачи. Школьники, горожане и любознательные люди получали новые тексты, обсуждали их и узнавали больше о мире. Знания уже не сидели в одном месте, а разъезжали по Европе, как проворные гонцы.
</a:t>
            </a:r>
            <a:endParaRPr lang="en-US" sz="13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уходили в дальние моря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богатствам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хотели найти морской путь в Индию, Китай и другие богатые страны. Их привлекали пряности, шёлк, золото и возможность торговать без долгих и опасных сухопутных дорог.
</a:t>
            </a:r>
            <a:endParaRPr lang="en-US" sz="1318" dirty="0"/>
          </a:p>
        </p:txBody>
      </p:sp>
      <p:sp>
        <p:nvSpPr>
          <p:cNvPr id="11" name="Text 3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моряки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решались на всё более дальние походы. Они уходили в неизвестность, где не было привычных берегов, зато были надежда на удачу и очень сильный ветер.
</a:t>
            </a:r>
            <a:endParaRPr lang="en-US" sz="1386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корабли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больших путешествий строили более крепкие и удобные суда. Они должны были выдерживать штормы, везти припасы и не бояться долгих недель в открытом море.
</a:t>
            </a:r>
            <a:endParaRPr lang="en-US" sz="1351" dirty="0"/>
          </a:p>
        </p:txBody>
      </p:sp>
      <p:sp>
        <p:nvSpPr>
          <p:cNvPr id="13" name="Text 5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плавания открыли новую эпоху. Моря и океаны перестали казаться непроходимой границей, а стали дорогой к новым землям, товарам и огромным переменам.
</a:t>
            </a:r>
            <a:endParaRPr lang="en-US" sz="13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Колумб встретил новый материк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в 1492 году
</a:t>
            </a:r>
            <a:pPr algn="l" indent="0" marL="0">
              <a:lnSpc>
                <a:spcPct val="100000"/>
              </a:lnSpc>
              <a:buNone/>
            </a:pPr>
            <a:r>
              <a:rPr lang="en-US" sz="6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Христофор Колумб отправился через Атлантический океан в поисках пути в Азию. Путь оказался долгим и непростым, но мореплаватель не свернул назад и продолжал идти к цели.
</a:t>
            </a:r>
            <a:endParaRPr lang="en-US" sz="1266" dirty="0"/>
          </a:p>
        </p:txBody>
      </p:sp>
      <p:sp>
        <p:nvSpPr>
          <p:cNvPr id="11" name="Text 3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Карибского моря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1492 году он достиг островов Карибского моря. Колумб был уверен, что добрался до Азии, хотя на самом деле перед ним были совсем другие земли.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 для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стало ясно, что европейцы столкнулись с новым материком — Америкой. Это открытие изменило карты и заставило людей по-новому представить размеры Земли.
</a:t>
            </a:r>
            <a:endParaRPr lang="en-US" sz="1233" dirty="0"/>
          </a:p>
        </p:txBody>
      </p:sp>
      <p:sp>
        <p:nvSpPr>
          <p:cNvPr id="13" name="Text 5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открытия торговля, путешествия и интерес к далёким странам заметно выросли. Для Европы мир словно распахнул дверь, за которой скрывалось ещё очень многое.
</a:t>
            </a:r>
            <a:endParaRPr lang="en-US" sz="131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открытие новых земель меняло мир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поиски морского пути привели к большим переменам в торговле, картах и морской силе стран.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 интерес к человеку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Возрождения люди стали больше ценить знания, талант и труд. Человека начали видеть не как маленькую песчинку, а как личность, способную думать, создавать и открывать новое.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мастера
</a:t>
            </a:r>
            <a:pPr algn="l" indent="0" marL="0">
              <a:lnSpc>
                <a:spcPct val="100000"/>
              </a:lnSpc>
              <a:buNone/>
            </a:pPr>
            <a:r>
              <a:rPr lang="en-US" sz="6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прославились мастера Италии. Леонардо да Винчи и Микеланджело показали, что искусство может быть не только красивым, но и очень глубоким, почти как разговор о жизни.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 интересом изучали книги, рисунки, древние тексты и новые идеи. Им хотелось понимать мир лучше, а не просто принимать всё на веру.
</a:t>
            </a:r>
            <a:endParaRPr lang="en-US" sz="1337" dirty="0"/>
          </a:p>
        </p:txBody>
      </p:sp>
      <p:sp>
        <p:nvSpPr>
          <p:cNvPr id="13" name="Text 5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таланта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напомнило: человек способен многому научиться и многое создать. Именно поэтому имена великих художников и учёных помнят до сих пор.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наука идут рядом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старались передавать человека, свет и пространство как можно правдивее. Они внимательно смотрели на мир, словно хотели его рассмотреть под лупой, только очень большой.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опыт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всё чаще проверяли свои мысли наблюдением и опытом. Им было мало просто догадаться — нужно было увидеть, сравнить и убедиться.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писал картины, делал чертежи машин и изучал строение тела человека. Он показывал, что художник может быть ещё и пытливым исследователем.
</a:t>
            </a:r>
            <a:endParaRPr lang="en-US" sz="1359" dirty="0"/>
          </a:p>
        </p:txBody>
      </p:sp>
      <p:sp>
        <p:nvSpPr>
          <p:cNvPr id="13" name="Text 5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 другу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наука в это время словно подружились. Одно учило внимательно смотреть, другое — точно думать, и вместе они помогали людям узнавать мир лучше.
</a:t>
            </a:r>
            <a:endParaRPr lang="en-US" sz="13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началась Реформация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люди всё чаще замечали, что церковь стала очень богатой и влиятельной. Это вызывало недовольство и споры о том, как должна жить вера.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Лютера распространились по Европе через книги и проповеди. Так появились разные христианские течения, а споры о вере затронули многие страны.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1517 год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выступил против продажи индульгенций. Его слова быстро привлекли внимание, потому что они затронули важные вопросы совести и справедливости.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начиналась Реформация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недовольство в церкви постепенно привело к спорам, новым течениям и поиску веротерпимости.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усиливают свою власть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 деньги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всё чаще сами собирали налоги и распоряжались доходами страны. Это помогало им не зависеть от местных феодалов и быстрее принимать важные решения.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государствах появились войска, которые служили не только во время войны. Такая армия делала власть короля сильнее и помогала защищать границы.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на службе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назначали людей, которые следили за порядком, судами и сбором налогов. Теперь управление страной становилось более организованным, чем в прежние времена.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Франции, Испании и Англии государство постепенно становилось более централизованным. Власть местных феодалов слабела, а решения короля становились главным законом.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армии и оружие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 меняет поле боя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войнах всё чаще гремели пушки, а солдаты стреляли из мушкетов. Старые рыцарские доспехи уже не спасали так хорошо, как прежде. Поле боя стало шумным, дымным и очень опасным.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против обстрела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выдерживать удары пушек, крепости строили с низкими и толстыми стенами. Такие укрепления выглядели не так величественно, зато были прочнее и лучше защищали жителей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начинает проверять всё опытом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внимательнее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всё чаще смотрели на природу не по старым книгам, а своими глазами. Они сравнивали факты, задавали вопросы и старались не спешить с выводами.
</a:t>
            </a:r>
            <a:endParaRPr lang="en-US" sz="1337" dirty="0"/>
          </a:p>
        </p:txBody>
      </p:sp>
      <p:sp>
        <p:nvSpPr>
          <p:cNvPr id="11" name="Text 3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 предлагает новую идею
</a:t>
            </a:r>
            <a:pPr algn="l" indent="0" marL="0">
              <a:lnSpc>
                <a:spcPct val="100000"/>
              </a:lnSpc>
              <a:buNone/>
            </a:pPr>
            <a:r>
              <a:rPr lang="en-US" sz="6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Коперник высказал мысль, что Земля вращается вокруг Солнца. Это было смелое предположение, которое помогло людям по-новому взглянуть на небо.
</a:t>
            </a:r>
            <a:endParaRPr lang="en-US" sz="1221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проверяет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изучал падение тел и наблюдал звёзды с помощью прибора. Его опыты показали, что природу можно исследовать точно, а не только гадать о ней.
</a:t>
            </a:r>
            <a:endParaRPr lang="en-US" sz="1297" dirty="0"/>
          </a:p>
        </p:txBody>
      </p:sp>
      <p:sp>
        <p:nvSpPr>
          <p:cNvPr id="13" name="Text 5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объясняет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сумел объяснить, почему предметы падают на землю и как движутся планеты. Его открытия помогли понять, что у мира есть свои законы.
</a:t>
            </a:r>
            <a:endParaRPr lang="en-US" sz="131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помогают узнавать мир точнее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
</a:t>
            </a:r>
            <a:pPr algn="l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помог учёным и морякам видеть далёкие небесные тела гораздо лучше. Благодаря ему стало легче изучать звёзды, планеты и всё, что скрыто от обычного взгляда.
</a:t>
            </a:r>
            <a:endParaRPr lang="en-US" sz="1151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
</a:t>
            </a:r>
            <a:pPr algn="l" indent="0" marL="0">
              <a:lnSpc>
                <a:spcPct val="100000"/>
              </a:lnSpc>
              <a:buNone/>
            </a:pPr>
            <a:r>
              <a:rPr lang="en-US" sz="5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указывал направление даже тогда, когда вокруг не было видно берега. Моряки чувствовали себя увереннее и могли уходить в дальние плавания, не теряя путь.
</a:t>
            </a:r>
            <a:endParaRPr lang="en-US" sz="1146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Картографы составляли более точные карты, отмечали берега, острова и опасные места. Путешественникам стало проще прокладывать маршрут и меньше ошибаться в дороге.
</a:t>
            </a:r>
            <a:endParaRPr lang="en-US" sz="1140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наблюдениями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всё больше доверяли не слухам, а опыту и приборам. Это помогало делать открытия спокойнее и точнее, словно мир сам подсказывал ответы.
</a:t>
            </a:r>
            <a:endParaRPr lang="en-US" sz="11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 переходную эпоху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лавки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открывались лавки и мастерские, где можно было купить или заказать самые разные вещи. Улицы становились оживлённее, а жизнь — заметно шумнее.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удобств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домах появлялись новые предметы и привычки. Жить становилось удобнее, хотя всё ещё по-разному: у богатых и бедных условия оставались очень неравными.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людей стала более разнообразной по ткани, цвету и покрою. По ней можно было сразу заметить, кто живёт богаче, а кто скромнее.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вкусы и еда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Менялись не только дома и одежда, но и еда. На столах появлялось больше разных продуктов, а повседневная жизнь становилась чуть интереснее и вкуснее.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привело к Новому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изменения в Европе вместе подготовили наступление новой эпохи.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перемены эпохи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89050" y="1337300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стали подвижнее
</a:t>
            </a:r>
            <a:pPr algn="l" indent="0" marL="0">
              <a:lnSpc>
                <a:spcPct val="100000"/>
              </a:lnSpc>
              <a:buNone/>
            </a:pPr>
            <a:r>
              <a:rPr lang="en-US" sz="4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Путешествия, морская торговля и новые дороги сделали жизнь более подвижной. Люди чаще узнавали о далёких странах и начинали смотреть на мир шире.
</a:t>
            </a:r>
            <a:endParaRPr lang="en-US" sz="1077" dirty="0"/>
          </a:p>
        </p:txBody>
      </p:sp>
      <p:sp>
        <p:nvSpPr>
          <p:cNvPr id="12" name="Text 3"/>
          <p:cNvSpPr txBox="1"/>
          <p:nvPr/>
        </p:nvSpPr>
        <p:spPr>
          <a:xfrm>
            <a:off x="789050" y="2564447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стали доступнее
</a:t>
            </a:r>
            <a:pPr algn="l" indent="0" marL="0">
              <a:lnSpc>
                <a:spcPct val="100000"/>
              </a:lnSpc>
              <a:buNone/>
            </a:pPr>
            <a:r>
              <a:rPr lang="en-US" sz="4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книгопечатанию знания распространялись быстрее, чем раньше. Книги попадали к школьникам, учёным и горожанам, а не только к немногим богатым людям.
</a:t>
            </a:r>
            <a:endParaRPr lang="en-US" sz="1077" dirty="0"/>
          </a:p>
        </p:txBody>
      </p:sp>
      <p:sp>
        <p:nvSpPr>
          <p:cNvPr id="13" name="Text 4"/>
          <p:cNvSpPr txBox="1"/>
          <p:nvPr/>
        </p:nvSpPr>
        <p:spPr>
          <a:xfrm>
            <a:off x="789050" y="3791595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окрепли
</a:t>
            </a:r>
            <a:pPr algn="l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усиливали власть, создавали армии и назначали чиновников. Страны становились более организованными, а решения принимались быстрее и увереннее.
</a:t>
            </a:r>
            <a:endParaRPr lang="en-US" sz="1113" dirty="0"/>
          </a:p>
        </p:txBody>
      </p:sp>
      <p:sp>
        <p:nvSpPr>
          <p:cNvPr id="14" name="Text 5"/>
          <p:cNvSpPr txBox="1"/>
          <p:nvPr/>
        </p:nvSpPr>
        <p:spPr>
          <a:xfrm>
            <a:off x="2806125" y="1337300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стала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5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проверяли идеи опытом, наблюдали природу и пользовались приборами. Так люди всё лучше понимали устройство мира и переставали бояться неизвестного.
</a:t>
            </a:r>
            <a:endParaRPr lang="en-US" sz="1097" dirty="0"/>
          </a:p>
        </p:txBody>
      </p:sp>
      <p:sp>
        <p:nvSpPr>
          <p:cNvPr id="15" name="Text 6"/>
          <p:cNvSpPr txBox="1"/>
          <p:nvPr/>
        </p:nvSpPr>
        <p:spPr>
          <a:xfrm>
            <a:off x="2806125" y="2564447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 расширилась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великих открытий карты стали шире и точнее. Люди по-новому увидели Землю и поняли, что вокруг ещё много неизведанного.
</a:t>
            </a:r>
            <a:endParaRPr lang="en-US" sz="11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 началось тогда, когда Европа стала смелее думать, читать, путешествовать и открывать мир. Города росли, знания множились, а люди учились смотреть вперёд с любопытством и уверенностью.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2026-05-26T11:24:18Z</dcterms:created>
  <dcterms:modified xsi:type="dcterms:W3CDTF">2026-05-26T11:24:18Z</dcterms:modified>
</cp:coreProperties>
</file>