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России через тексты, города и память писателей.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литературной карты России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география: как место входит в текст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изучает, как пространство влияет на замысел, язык и восприятие произведения. В центре внимания — биография автора, художественный топос, исторические названия и места, закреплённые в культурной памяти.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соединяет ключевые точки литературной карты: Москву, Петербург, Царское Село, Михайловское и Болдино. Его биография показывает движение между столицей, провинцией и усадебным миром.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как основа литературного пространства России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тексте реальная география становится частью художественного мышления. Названия мест не просто обозначают адрес, а создают историческую глубину и узнаваемый культурный фон.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закрепил образ русского литературного языка как общего национального пространства. Поэтому именно через него особенно ясно видно, как место превращается в культурный символ.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романе и повести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Петербург становится пространством бедности, внутреннего надлома и нравственного выбора. Город давит на человека, проверяя его совесть и способность к ответственности.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Достоевского и Гоголя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признаки литературного Петербурга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тот же город получает иной оттенок: гротеск, абсурд и двойственность. Каналы, мосты, дворы-колодцы и набережные поддерживают образ города-мифа.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только количество памятных точек, но и плотность культурных ассоциаций, закреплённых в школьном чтении и музейной сети.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Сопоставительная оценка по числу мемориальных мест, музеев-усадеб и устойчивых литературных ассоциаций; дата не указана.
</a:t>
            </a:r>
            <a:endParaRPr lang="en-US" sz="942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литературные центры России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 классические усадебные территории формируют ядро литературной карты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литературная карта строится вокруг биографических и мемориальных узлов.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город или усадьба может быть и биографическим, и художественным, и музейным центром.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писатели: основные связи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литературного канона и мемориальных объектов России.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41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Усадьбы как хранители литературной памяти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быт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сохраняет предметную среду, в которой формировались привычки, вкус и круг чтения автора. Через интерьер и семейные вещи лучше виден повседневный мир эпохи.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парк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Аллеи, пруды и сад образуют не просто фон, а пространство наблюдения и размышления. Именно оно часто становится источником лирических тем и образов.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 и библиотека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письма и рукописи помогают понять, как писатель работал с идеями, источниками и стилем. Усадьба превращается в место исследования, а не только памяти.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Поляна, Михайловское, Тарханы и Спасское-Лутовиново показывают, что литература рождается внутри живой среды, где личная история соединяется с историей страны.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складывается литературный маршрут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биографии и текста выстраивается карта литературного путешествия.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русской литературной традиции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Москва связана с исторической памятью и дворянским укладом. У Булгакова она превращается в город резких контрастов, сатиры и мистической напряжённости.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московское пространство чаще связано с повседневностью, университетской средой и человеческими отношениями. Город показывает не только масштаб, но и частную жизнь.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Цветаевой Москва становится личным и поэтическим пространством памяти. У Маяковского она воплощает энергию перемен, ритм улицы и ощущение нового времени.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Арбат, Патриаршие пруды, Замоскворечье и исторический центр образуют узнаваемую литературную карту. Через них Москва читается как город текстов, биографий и культурных слоёв.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помогает увидеть, какие эпохи чаще всего присутствуют в школьной памяти и музейных маршрутах.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Сопоставительная оценка представленности эпох в школьном чтении и музейной сети; дата не указана.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эпохи и их пространство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остаётся ядром канона, а XX век заметно расширяет литературную географию за пределы столиц.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Тарханы и образ Лермонтова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среди липовой аллеи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Тарханы воспринимаются не только как музей, но и как пространство первых впечатлений Лермонтова. Дом, сад и тихая вода пруда создают образ укрытого мира, где рождается чувство одиночества и ранней внутренней сосредоточенности.
</a:t>
            </a:r>
            <a:endParaRPr lang="en-US" sz="1085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которое продолжает текст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Тарханах биография и поэзия не разделяются. Усадебное пространство показывает школьнику, что художественный мир Лермонтова вырос из живого опыта, а родной пейзаж сохранил значение культурного символа.
</a:t>
            </a:r>
            <a:endParaRPr lang="en-US" sz="110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ставший памятью
</a:t>
            </a:r>
            <a:pPr algn="ctr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Аллеи, холмы и открытые дали усадьбы формируют особый мемориальный ландшафт. Он помогает увидеть, как природная среда детства вошла в лирику поэта и стала источником мотивов свободы, тоски и личной памяти.
</a:t>
            </a:r>
            <a:endParaRPr lang="en-US" sz="109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Музеи-усадьбы и их литературная роль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усадьбы русской литературы показывают, как место жизни автора превращается в культурную память и часть школьного канона.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сохраняет не только биографию писателя, но и среду, из которой вырос его художественный язык.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литературы и музейных сайтов усадеб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ряд помогает увидеть, что путь в литературе важен сам по себе: через него раскрываются испытание, выбор и перемена героя.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презентации и общеизвестного литературного канона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водных и дорожных образов особенно часто становятся символами движения и судьбы в русской словесности.
</a:t>
            </a:r>
            <a:endParaRPr lang="en-US" sz="12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выходят образы, которые легко распознаются в школьном чтении: дом, память и город. Они задают эмоциональный центр литературной географии.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 и типовых интерпретаций русской литературы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связаны с местом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место работает как смысловой образ: оно не просто обозначает пространство, а формирует тему и настроение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6" y="3021146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7199" y="3000196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091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3028" y="530121"/>
            <a:ext cx="425700" cy="37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музеи как живые архивы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 и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фондах музеев сохраняются автографы, переписка и черновики, позволяющие проследить путь текста от замысла к окончательной форме и увидеть авторскую работу точнее.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Мебель, книги, портреты и бытовые вещи возвращают произведение в реальный исторический контекст. Благодаря им школьник лучше понимает повседневность, из которой рождалась литература.
</a:t>
            </a:r>
            <a:endParaRPr lang="en-US" sz="1104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Экскурсии и уроки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становятся площадкой для занятий, чтений и памятных мероприятий. Они помогают связать программу по литературе с живым пространством города и региона.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архива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материалы дают возможность работать с источниками, сравнивать версии текста и уточнять биографию автора. Это делает музей не только памятным, но и познавательным центром.
</a:t>
            </a:r>
            <a:endParaRPr lang="en-US" sz="11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сопоставлены авторы, чьи биографии особенно заметно связаны с разными культурными центрами России. Видно движение от усадеб к городскому и региональному пространству.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литературной карты России по материалам школьного канона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авторы и география русской литературы
</a:t>
            </a:r>
            <a:endParaRPr lang="en-US" sz="2168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карта расширяется: от нескольких опорных точек классики она переходит к множеству региональных центров XX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в русской литературе часто связана с разлукой, ссылкой и дорогой, которая проверяет человека на стойкость. В таких текстах пространство становится испытанием характера и мерой внутренней силы.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Иркутска, Тобольска, Енисея и дальних трактов формируют ощущение огромной страны. Сибирский пейзаж придаёт литературе масштаб, суровость и особую интонацию преодоления.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и дальняя Россия в литературе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текста к месту и обратно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художественный текст ведёт к биографии автора, а биография — к музею, архиву и новому чтению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авторов, места, тип объектов и школьное изучение, показывая, как литературная география соединяет историю и культуру.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карта объединяет биографию, текст и пространство, поэтому работает одновременно как культурный справочник и инструмент чтения.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литературная карта России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и общеизвестные литературные биографии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карта показывает, что место и текст в русской культуре неразделимы. Именно поэтому чтение становится глубже: оно связывает художественный образ с историей страны и личным опытом.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пространство литературной памяти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2026-05-20T02:44:32Z</dcterms:created>
  <dcterms:modified xsi:type="dcterms:W3CDTF">2026-05-20T02:44:32Z</dcterms:modified>
</cp:coreProperties>
</file>