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незнакомцы: правила безопасности для 2 класса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правила, которые помогают вовремя сказать «нет» и позвать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младшим школьникам знать эти правила
</a:t>
            </a:r>
            <a:endParaRPr lang="en-US" sz="217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8–10 лет дети часто ходят в школу, гуляют во дворе и бывают без взрослых. Незнакомец может выглядеть очень обычно, поэтому нужны короткие правила, которые легко вспомнить сразу, без лишних раздумий и паники.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незнакомец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человек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— это человек, которого ребенок не знает лично. Он может говорить вежливо и улыбаться, но это не делает его безопасным, если взрослые его не знают.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доверять сразу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добрый голос, ласковые слова и обещания помощи не дают права доверять чужому человеку. Сначала нужно остановиться, подумать и обратиться к знакомому взрослому.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и чужой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важно отличать знакомого взрослого, которого знают родители, от человека, которого он видит впервые. Это простое различие помогает не растеряться в обычной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незнакомцы встречаются чаще всего
</a:t>
            </a:r>
            <a:endParaRPr lang="en-US" sz="2535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подъезда и в лифте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незаметно опасная встреча может случиться у подъезда или в лифте. Здесь особенно важно не заходить вместе с чужим человеком и держаться рядом с людьми.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площадке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детской площадке ребенок бывает каждый день, поэтому осторожность нужна всегда. Незнакомец может подойти с обычным вопросом, но правила безопасности остаются прежними.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школы и в магазине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школы, в магазине и в транспорте людей много, но чужой человек все равно может оказаться рядом. Важно замечать, кто стоит слишком близко и куда зовет.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остановке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возле остановки ребенок может встретить незнакомца, который предлагает помочь или подвезти. Даже если день светлый и вокруг есть люди, осторожность не отменяется.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телефоном и планшетом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бывают не только на улице, но и в телефоне или планшете. Незнакомый человек может написать сообщение и вести себя очень дружелюбно, будто старый знакомый.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трех «не»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разговаривать долго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незнакомый человек, не нужно начинать долгий разговор. Короткий ответ помогает не увязнуть в беседе и быстрее перейти туда, где есть взрослые и другие люди.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подарки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игрушки, угощения и любые «приятные сюрпризы» от незнакомца брать нельзя. Подарок не становится безопасным только потому, что он красивый или пахнет вкусно.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уходить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 с чужим человеком куда-либо, даже если он обещает помочь, показать дорогу или найти щенка. Самое важное — остаться рядом с людьми и позвать взрослого.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к тебе подходит незнакомец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безопасного поведения для младших школьников.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Секреты, подарки и странные просьбы
</a:t>
            </a:r>
            <a:endParaRPr lang="en-US" sz="2647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просят не зря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незнакомец просит сохранить секрет, это уже повод насторожиться. Секреты, которые пугают или смущают, нужно сразу рассказать родителям, учителю или другому знакомому взрослому.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не равно безопасность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красивый подарок не делает человека добрым. Незнакомцу нельзя доверять только потому, что он улыбается, говорит тихо или обещает «что-нибудь интересное».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просьбы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показать дорогу, помочь искать животное или передать что-то — это тоже способ задержать ребенка. Если просьба кажется странной, лучше отказаться и отойти.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рассказывать взрослым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неприятной просьбе нельзя молчать из вежливости. Чем быстрее ребенок расскажет о случившемся взрослому, тем легче будет остановить опасную ситуацию и помочь ему.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помогают защититься
</a:t>
            </a:r>
            <a:endParaRPr lang="en-US" sz="219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вас не знаю»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сразу показывает, что ребенок не начинает доверительный разговор. Она короткая, ясная и помогает быстро прекратить общение с чужим человеком.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«Нет, спасибо»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тоже может быть твердым. Такая фраза помогает не спорить, не объясняться долго и сразу закончить неприятную беседу.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пойду к маме»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ребенку быстро вернуться к знакомому взрослому. Чем понятнее цель, тем легче уйти от незнакомца и не растеряться.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«Помогите!»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отстает, нужно звать на помощь громко и уверенно. Этот короткий крик привлекает внимание взрослых и делает ситуацию заметнее.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расстояние и движение к людям
</a:t>
            </a:r>
            <a:endParaRPr lang="en-US" sz="233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кассы всегда спокойнее
</a:t>
            </a:r>
            <a:pPr algn="l" indent="0" marL="0">
              <a:lnSpc>
                <a:spcPct val="90000"/>
              </a:lnSpc>
              <a:buNone/>
            </a:pPr>
            <a:r>
              <a:rPr lang="en-US" sz="3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остановился у входа в магазин и не подошел к незнакомцу, который слишком настойчиво что-то спрашивал. Он сразу направился к кассе, где стояли взрослые и был продавец. Там разговаривать уже не страшно, потому что рядом люди и можно быстро попросить помощи.
</a:t>
            </a:r>
            <a:endParaRPr lang="en-US" sz="102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лучше быть не одному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играла во дворе и заметила человека, который хотел подойти слишком близко. Она сделала шаг в сторону подъезда и пошла туда, где стояла соседка и гуляли родители. Так безопаснее, чем оставаться один на один с чужим человеком.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важны взрослые рядом
</a:t>
            </a:r>
            <a:pPr algn="l" indent="0" marL="0">
              <a:lnSpc>
                <a:spcPct val="90000"/>
              </a:lnSpc>
              <a:buNone/>
            </a:pPr>
            <a:r>
              <a:rPr lang="en-US" sz="3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ждал автобус и увидел незнакомца, который предлагал подвезти. Он не подошел ближе, а отошел к охраннику и к группе взрослых. Когда рядом люди, проще сохранить спокойствие и быстрее получить поддержку.
</a:t>
            </a:r>
            <a:endParaRPr lang="en-US" sz="10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расстояние и движение к людям
</a:t>
            </a:r>
            <a:endParaRPr lang="en-US" sz="233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предлагают подвезти или зайти в дом
</a:t>
            </a:r>
            <a:endParaRPr lang="en-US" sz="2387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машину не садиться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незнакомец обещает показать что-то интересное или быстро довезти, садиться в его машину нельзя. Лучше сразу отойти и искать знакомого взрослого рядом.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чужой дом не входить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заходить в чужую квартиру или подъезд вместе с незнакомым человеком. Нужно остановиться, отказаться и пойти туда, где есть люди и безопасные взрослые.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 взрослым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кажется странным, нужно сразу сказать об этом родителям, учителю или другому знакомому взрослому. Так помощь придет быстрее, а ребенок не останется один с проблемой.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в интернете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притворяться своим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чужой человек может выглядеть как ровесник: поставить смешной аватар, выбрать детский ник и писать очень дружелюбно. Но внешность в чате не делает его безопасным.
</a:t>
            </a:r>
            <a:endParaRPr lang="en-US" sz="1424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вопросы — это сигнал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спрашивает, где ты живешь, когда бываешь дома или в какую школу ходишь, нужно насторожиться. Такие вопросы помогают узнать слишком много о ребенке.
</a:t>
            </a:r>
            <a:endParaRPr lang="en-US" sz="1475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лишнего не сообщать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отправлять адрес, номер телефона, пароли, фотографии дома и планы на день. Эти сведения должны знать только родители и другие близкие взрослые.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как на улице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действуют те же правила, что и во дворе: не доверять сразу, не соглашаться на личные просьбы и быстро звать взрослого, если разговор стал странным.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незнакомец пишет онлайн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мессенджеров, игр и социальных сетей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взрослые помогают ребенку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знают, где ребенок бывает, и быстрее всех помогут разобраться в трудной ситуации. Им нужно сразу рассказывать, если стало страшно, неловко или кто-то ведет себя подозрительно.
</a:t>
            </a:r>
            <a:endParaRPr lang="en-US" sz="1371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90000"/>
              </a:lnSpc>
              <a:buNone/>
            </a:pPr>
            <a:r>
              <a:rPr lang="en-US" sz="4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рядом в школе и может спокойно выслушать, защитить и подсказать, что делать дальше. К нему можно обратиться без стеснения, если что-то случилось по дороге или на перемене.
</a:t>
            </a:r>
            <a:endParaRPr lang="en-US" sz="1364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 или полицейский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 и полицейский помогают, когда нужна быстрая защита и порядок. Их легко узнать по форме, поэтому ребенку важно помнить: к ним можно подойти и попросить помощи.
</a:t>
            </a:r>
            <a:endParaRPr lang="en-US" sz="125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 или продавец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кассир или продавец находятся рядом с людьми и могут помочь найти знакомого взрослого. Если ребенок потерялся, они подскажут, где безопасно подождать и как обратиться за помощью.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сосед или соседка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оказывается сосед или соседка, которых знают семья и ребенок. Такой взрослый может проводить до дома, помочь позвонить родителям и не оставить одного в тревожный момент.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ребенок потерялся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в людном месте
</a:t>
            </a:r>
            <a:pPr algn="l" indent="0" marL="0">
              <a:lnSpc>
                <a:spcPct val="90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взрослые помогают, безопаснее оставаться там, где много людей и есть свет, а не уходить в сторону. Спокойное ожидание помогает быстрее найти родителей и не попасть в опасную ситуацию.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к безопасному взрослому
</a:t>
            </a:r>
            <a:pPr algn="l" indent="0" marL="0">
              <a:lnSpc>
                <a:spcPct val="90000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надежный вариант — подойти к человеку в форме, к кассе, в охрану или к сотруднику магазина. Нужно назвать свое имя и сказать, что потерялся.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на месте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понял, что потерялся, ему не нужно бегать по улице или искать взрослых в спешке. Лучше остановиться там, где он уже находится, и постараться успокоиться.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безопасные действия
</a:t>
            </a:r>
            <a:endParaRPr lang="en-US" sz="2666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вместе обсуждать короткие истории: кто-то зовет с собой, пишет в телефоне или просит секрет. Ребенок учится выбирать безопасный ответ без спешки и растерянности.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Репетировать фразы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легко запоминаются, если их произносить вслух дома или на уроке. Когда слова отрепетированы, ребенку проще сказать их спокойно даже в тревожный момент.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 безопасный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предлагать несколько вариантов и спрашивать, какой из них правильный: идти к людям, звать взрослого или отвечать незнакомцу. Такая игра тренирует внимание и уверенность.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без страха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лучше усваиваются, когда взрослые говорят спокойно и ясно. Тогда ребенок не пугается, а запоминает, что делать в школе, во дворе и в интернете.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если стало страшно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 для улицы, школы, магазина, подъезда и интернета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делают ситуацию опаснее
</a:t>
            </a:r>
            <a:endParaRPr lang="en-US" sz="235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сам справлюсь»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думает, что обязан решить все один, он теряет время и может ошибиться. Просить помощи — не слабость, а правильный и смелый поступок.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из любопытства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незнакомец зовет посмотреть что-то интересное или обещает подарок, нельзя идти за ним. Любопытство быстро проходит, а безопасный выход должен быть важнее.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Стесняться звать на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ребенку кажется, что громко просить помощи неудобно. Но в опасной ситуации громкий голос помогает быстрее привлечь взрослых и остановить неприятное общение.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Скрывать случившееся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неприятность не рассказать сразу, взрослым труднее помочь. Чем раньше ребенок поделится, тем быстрее можно остановить опасный разговор и разобраться в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пароль на всякий случай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мама и папа придумали пароль, который знают только свои. Если кто-то посторонний пытается забрать ребенка или просит открыть дверь, этот пароль помогает быстро понять, что перед ним чужой человек. Такая игра-проверка выглядит почти как шпионский квест, но работает очень серьезно.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ждать после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дома есть простое правило: после уроков он ждет маму у школьного входа и никуда не уходит один. Если задержка случилась, он подходит к знакомому взрослому и звонит родителям. Так день становится спокойнее, а поиск — намного короче.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Листок с важными номерами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холодильнике висит памятка: имя ребенка, телефоны родителей, адрес дома и номера, которые нужно помнить. Рядом лежит маленький список безопасных взрослых. Когда все записано заранее, ребенку легче не растеряться и быстрее попросить помощь у нужного человека.
</a:t>
            </a:r>
            <a:endParaRPr lang="en-US" sz="79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правила безопасности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верю сразу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Незнакомцу нельзя доверять только потому, что он улыбается или говорит вежливо. Сначала нужно помнить: это чужой человек, и осторожность здесь важнее любопытства.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иду один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зовет куда-то, не нужно идти с ним без разрешения родителей или учителя. Безопаснее оставаться рядом с людьми, которым ребенок уже доверяет.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беру подарки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игрушки и другие подарки от незнакомца могут быть ловушкой или способом завязать разговор. Правильный ответ короткий: ничего не брать и отходить.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храню секреты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просит не рассказывать о разговоре взрослым, это тревожный знак. Секреты, которые пугают или смущают, нужно сразу сообщать родителям или учителю.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 к людям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тревожно, лучше двигаться туда, где есть взрослые, касса, охрана или знакомые люди. В компании и при помощи страшная ситуация быстро теряет силу.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— это привычка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незнакомец может улыбаться, говорить тихо и казаться вполне обычным, но правила защиты просты: не доверять сразу, держаться рядом с людьми и сразу звать взрослого. Это и есть настоящая смелость.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2026-05-25T22:21:30Z</dcterms:created>
  <dcterms:modified xsi:type="dcterms:W3CDTF">2026-05-25T22:21:30Z</dcterms:modified>
</cp:coreProperties>
</file>