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конструкция с the causative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causative позволяет выражать действия, выполняемые по инициативе, но внешним исполнителем.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эволюция конструкции causative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causative развивалась с древнеанглийского эпохи, укрепляя связь между агентом и исполнителем через влияния латинского и старофранцузского языков. К XVI веку закрепились основные формы с глаголами have, get, make и let.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конструкции causative и её функция в языке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Causative-конструкция выражает действие, инициируемое субъектом, но реализуемое другим лицом или силой вне него.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подчёркивает причинно-следственные отношения, разграничивая роли инициатора (causer) и исполнителя (agent) в ситуации.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это помогает точно определить, кто инициирует, а кто непосредственно выполняет действие, сохраняя ясность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конструкции causative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Инициатор (субъект) запускает действие, но не выполняет его самостоятельно, выступая причиной или мотивом.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выражается глаголом в правильной форме, согласованной с контекстом.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(агент) физически совершает действие, иногда явно указан в предложении, иногда опущен.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Глаголы-инициаторы have, get, make, let играют ключевую роль в структуре и смысловом распределении.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0" y="1012467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900" y="1012467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200" y="1012467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500" y="1012467"/>
            <a:ext cx="2006700" cy="155401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causative-глагола: have, get, make, let
</a:t>
            </a:r>
            <a:endParaRPr lang="en-US" sz="2443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have используется для обозначения ситуаций, когда субъект получает услугу от третьей стороны. Пример: she had her car washed, что подчёркивает факт оказания услуги извне.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— получение услуги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выражает вынужденное действие, когда субъект заставляет кого-то выполнить что-то против его воли. Например, the coach made the players train longer.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— принуждение к действию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применяется для передачи ситуации, в которой субъект достигает нужного действия путём убеждения или мотивации, а не прямого приказа. She got him to apologize — хороший пример.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— убеждение и уговор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обозначает разрешение или допущение действия другим лицом, часто с оттенком доверия. She let her children stay up late — пример разрешительной конструкции.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— разрешение на действие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have, get, make и let по степени внешнего воздействия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Grammar in Use, Raymond Murphy, 2019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различия в силе воздействия субъекта: от принуждения до пассивного получения результата.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демонстрирует наибольшее давление, а have — минимальное, что помогает выбирать глагол по значению.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Структура: have/get something done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шаблон: have/get + объект + причастие прошедшего времени (past participle), например, I had my hair cut.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часто используется для описания услуг, оказываемых третьей стороной, например, ремонт или уборка.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экзаменах она помогает трансформировать предложения из активного залога в пассивный, сохраняя смысл и структуру.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Структура: make someone do something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make + объект + инфинитив без to (base form), как в The teacher made us read the text.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выражает принуждение или обязательство, часто используется для формулировки приказов и директив.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частицы to после make — ключевая грамматическая особенность конструкции.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подчёркивает контроль субъекта над действиями другого лица.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Структура: get someone to do something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Формула: get + объект + инфинитив с to, пример — She got him to wash the car.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непрямым влиянием, подчёркивая мотивацию и согласие исполнителя.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ситуацию, где субъект добивается действия путём убеждения, а не прямого принуждения.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Структура: let someone do something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состоит из let + объект + инфинитив без to, например, She let her friend use the phone.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ситуациях с доверием или предоставлением свободы выбора.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служит для выражения разрешения, позволяя агенту самостоятельно выполнять действие.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частицы to после let является обязательным правилом грамматики.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984500"/>
            <a:ext cx="4843800" cy="21156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четыре causative-глагола на примере ‘open the window’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употребление have, get, make и let в конструкции causative на примере фразы «open the window». Представлены варианты с примером, указанием степени воздействия и кратким объяснением.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глаголов causative кардинально меняет акцент в предложении — от пассивного получения результата до явного принуждения или разрешения.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Michael Swan, Practical English Usage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 пассивный causative: различия и примеры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Пассивная конструкция causative фокусируется на результате выполнения действия, при этом агент, совершающий действие, часто остается не указанным или не важен для смысла.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конструкция предусматривает, что субъект напрямую инициирует действие через другого исполнителя, подчеркивая динамику взаимодействия между ними.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активным и пассивным построением существенно влияет на структуру предложения и на то, какую именно информацию об отношениях между субъектами подчеркивает говорящий.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causative в реальных ситуациях
</a:t>
            </a:r>
            <a:endParaRPr lang="en-US" sz="2358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has his shoes cleaned regularly. Такой пример показывает, как causative используется для описания постоянного получения услуг от третьих лиц без участия субъекта в процессе.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оказание услуг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manager made the staff work late. They let their children stay up late. Эти примеры иллюстрируют использование causative для выражения принуждения и разрешения в различных контекстах.
</a:t>
            </a:r>
            <a:endParaRPr lang="en-US" sz="1189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Принуждение и разрешение в повседневной жизни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got our house painted last summer. Здесь конструкция указывает на организацию и инициирование действия, выполненного другими, подчёркивая результат общего усилия.
</a:t>
            </a:r>
            <a:endParaRPr lang="en-US" sz="1198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выполнение работы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построении causative-конструкций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неправильное употребление инфинитива с to после make и let, например, make someone to do вместо правильного make someone do.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Перепутывание конструкций have и get, что приводит к искажению смысла и некорректной передаче степени инициативы и влияния субъекта.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Ошибочное указание агента или смешение ролей субъекта и исполнителя, что затрудняет понимание того, кто фактически выполняет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57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causative-глагола для ситуации
</a:t>
            </a:r>
            <a:endParaRPr lang="en-US" sz="2657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синтез грамматических правил на основе учебных материалов по английской грамматике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explícитного агента в causative-предложении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Агент часто опускается, если его личность очевидна или несущественна для понимания ситуации, что способствует лаконичности и фокусировке на результате.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опущенность позволяет избежать лишних деталей и повышает универсальность предложения в разных коммуникативных контекстах.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«I had my laptop fixed» — важен факт осуществления ремонта, а не конкретный исполнитель, что типично для делового стиля и официальной переписки.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различия causative в формальном и неформальном стиле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have и get преимущественно используются в формальных текстах и деловой коммуникации для выражения официальных действий и услуг.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и let чаще встречаются в устной речи и неформальных ситуациях, подчеркивая эмоциональную окраску и непосредственность общения.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конструкции напрямую связан с прагматической задачей — передать степень контроля, разрешения или принуждения в зависимости от ситуации.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официальности выступает ключевым фактором при выборе формы, обеспечивая адекватную коммуникацию и стилистическую уместность.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Causative как средство выражения сложных причинно-следственных отношений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Causative упрощает формулирование многоуровневых действий с чётким разграничением ролей инициатора и исполнителя в сложных ситуациях.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полезен при описании производственных процессов, где важно акцентировать ответственность и мотивы участников.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академическом письме и устных дискуссиях такая конструкция способствует ясности и точности анализа взаимосвязей причин и следствий.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causative для подготовки к экзаменам и коммуникативных ситуаций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ЕГЭ и международных тестах конструкции causative часто используются для задания на преобразование предложений и точное выражение действий.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causative способствует развитию навыков аргументированной письменной речи и расширяет коммуникативные возможности.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лаконично и корректно передать сложные смысловые отношения между субъектами и действиями в письменных работах.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правильного употребления снижает количество грамматических ошибок и повышает уровень владения английским языком.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конструкции causative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конструкцией causative обогащает языковые навыки, позволяя точно выражать распределение ролей и сложные отношения между субъектами, что важно для успешного обучения и профессионального общения.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2026-05-07T21:56:44Z</dcterms:created>
  <dcterms:modified xsi:type="dcterms:W3CDTF">2026-05-07T21:56:44Z</dcterms:modified>
</cp:coreProperties>
</file>