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Либеральный реформизм: обзор и ключевые 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направление, расширяющее свободы, равенство и демократические преобразования.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Возникший в эпоху Просвещения, либеральный реформизм противостоял абсолютной власти и неравенству, развивался в Англии, Франции, Германии и России, задав волну изменений в политике и обществе.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либерального реформизма и условия его появления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Либеральный реформизм стремится к преобразованию общества, основанному на принципах свободы и равенства, отказываясь от абсолютной монархии и поддерживая права человека.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делается на расширении участия населения в управлении страной и распространении идей просвещения и прогресса.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подразумевает ограничение вмешательства государства, защиту гражданских свобод и развитие индивидуализма как основы прогресса и рационального мышления.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ключевые черты либерального реформизма
</a:t>
            </a:r>
            <a:endParaRPr lang="en-US" sz="24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 ценности либерального реформизма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включают уважение индивидуальной свободы и равенство перед законом, что гарантирует защиту прав каждого человека без исключений.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частной собственности и разделение властей обеспечивают устойчивость и прозрачность политической системы, предотвращая злоупотребление властью.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выборы и независимая пресса способствуют прозрачному управлению и активному гражданскому участию в жизни общества.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личности, развитие образования и научного знания считаются основой прогресса и улучшения общества.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4582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Локк сформулировал идею общественного договора, согласно которой власть возникает с согласием народа и должна защищать права человека, включая жизнь, свободу и собственность.
</a:t>
            </a:r>
            <a:endParaRPr lang="en-US" sz="894" dirty="0"/>
          </a:p>
        </p:txBody>
      </p:sp>
      <p:sp>
        <p:nvSpPr>
          <p:cNvPr id="13" name="Text 1"/>
          <p:cNvSpPr txBox="1"/>
          <p:nvPr/>
        </p:nvSpPr>
        <p:spPr>
          <a:xfrm>
            <a:off x="64582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 и общественный договор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269491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Монтескьё предложил разделять законодательную, исполнительную и судебную власти для предотвращения тирании и обеспечения баланса в управлении государством.
</a:t>
            </a:r>
            <a:endParaRPr lang="en-US" sz="897" dirty="0"/>
          </a:p>
        </p:txBody>
      </p:sp>
      <p:sp>
        <p:nvSpPr>
          <p:cNvPr id="15" name="Text 3"/>
          <p:cNvSpPr txBox="1"/>
          <p:nvPr/>
        </p:nvSpPr>
        <p:spPr>
          <a:xfrm>
            <a:off x="269491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Монтескьё и разделение властей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4400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утверждал, что источник власти — народ, и высшей целью общества является общее благо через прямое участие граждан в управлении.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74400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Жан-Жак Руссо и суверенитет народа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793135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Адам Смит обосновал теорию свободного рынка, подчеркивая роль невидимой руки рынка и минимального вмешательства государства в экономику.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6793135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Адам Смит и свобода рынка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корни либеральных реформ: мыслители эпохи Просвещения
</a:t>
            </a:r>
            <a:endParaRPr lang="en-US" sz="2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положила конец сословным привилегиям и провозгласила равенство перед законом, закрепленное Декларацией прав человека и гражданина.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внедрена конституционная монархия и современный парламентаризм, что стало основой для расширения гражданских свобод и разрушения феодальной системы.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революция: первый масштабный опыт либеральных реформ
</a:t>
            </a:r>
            <a:endParaRPr lang="en-US" sz="2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либеральные реформы в Великобритании XIX века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реформа 1832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избирательного права, включение среднего класса в политический процесс и ограничение власти аристократии.
</a:t>
            </a:r>
            <a:endParaRPr lang="en-US" sz="1315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хлебных законов 1846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Упразднение протекционистских тарифов снизило цены на хлеб и стимулировало свободную торговлю.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об образовании 1870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начального образования способствовало росту грамотности и подготовке граждан к активному участию в жизни страны.
</a:t>
            </a:r>
            <a:endParaRPr lang="en-US" sz="1282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бюрократии и среднего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институций и участие среднего класса повысили политическую стабильность и социальное развитие Великобритании.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системы сдержек и противовесов и закрепление базовых прав личности положили фундамент либеральной демократии.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США 1787 года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всеобщего избирательного права для мужчин и женщин усилило демократические процессы и участие общества в управлении государством.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избирательного права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13-й поправки закрепило принцип равенства всех граждан, что стало важным шагом в расширении гражданских прав.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рабства в 1865 году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развития либерализма в США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 распространили либеральные идеи в Пруссии, Франции, Австрии и Италии, ведя к созданию парламентов и отмене феодальных привилегий.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были расширены избирательные права и созданы новые формы местного самоуправления, что оказало долговременное влияние на европейскую политическую систему.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революции и реформы в Европе XIX века
</a:t>
            </a:r>
            <a:endParaRPr lang="en-US" sz="24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 1861 году освободила крестьян и обеспечила возможность свободного труда.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реформа 1864 года ввела независимые суды и равенство перед законом для всех сословий.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Земская реформа 1864 года создала систему местного самоуправления, повышая роль общества в управлении на местах.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1874 года ввела всеобщую воинскую повинность и модернизировала армию, способствуя укреплению государства.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 Александра II в Российской империи
</a:t>
            </a:r>
            <a:endParaRPr lang="en-US" sz="22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1980–1990-е годы страны Восточной Европы, такие как Польша, Венгрия, Чехия и Восточная Германия, начали переход от командной экономики к рыночной системе, открывая новые возможности для частного бизнеса.
</a:t>
            </a:r>
            <a:endParaRPr lang="en-US" sz="134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привели к смене политического курса, становлению парламентских демократии и укреплению гражданских свобод, что стало важным этапом интеграции в европейское сообщество.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сопровождались политической либерализацией: появились многопартийные выборы, свобода слова и создания новых демократических институтов, заменивших прежние режимы.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Либеральный реформизм в Восточной Европе: конец XX века
</a:t>
            </a:r>
            <a:endParaRPr lang="en-US" sz="2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либеральных реформ на государственное управление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реформы ограничили власть монархов и авторитарных режимов, установили верховенство закона и права, что положило основу для современного демократического управления.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избирательных прав позволило вовлечь больше граждан в политический процесс, повысить легитимность власти и разнообразить представительство в органах власти.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парламентских институтов создало площадки для обсуждения и принятия законов, обеспечило системы сдержек и противовесов между ветвями власти.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судебной системы укрепила независимость судей, защиту прав человека и справедливость, что повысило доверие общества к правосудию.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 стимулировали рост предпринимательства, упрощая создание бизнеса и снижая административные барьеры для новых компаний.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международной торговли и экономическая интеграция стран открыли доступ к новым рынкам и инвестициям, что повысило уровень развития экономики.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антимонопольного законодательства и приватизация государственных предприятий способствовали развитию конкурентной экономики и снижению влияния монополий.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в результате реформ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в либеральном реформизме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начального образования
</a:t>
            </a:r>
            <a:endParaRPr lang="en-US" sz="1099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 сделали базовое образование доступным для всех детей, что подняло общий уровень грамотности и создало условия для личного развития.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университетов и научных обществ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учебных заведений и сообществ способствовало распространению знаний, свободе научных исследований и обмену идеями среди учёных.
</a:t>
            </a:r>
            <a:endParaRPr lang="en-US" sz="973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 доступа к образованию
</a:t>
            </a:r>
            <a:endParaRPr lang="en-US" sz="1099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стало менее привязанным к сословиям и религиозным структурам, что расширило возможности для получения знаний широкими слоями населения.
</a:t>
            </a:r>
            <a:endParaRPr lang="en-US" sz="973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 заложили основы защиты свободы слова, вероисповедания, равенства и справедливости, которые стали ключевыми стандартами правового государства.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принятия Всеобщей декларации прав человека, закрепляющей основные свободы и гарантии для всех людей на международном уровне.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декларация прав человека, ООН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критиковали реформы за разрушение устоявшихся традиций и создание социальной нестабильности в обществе, вызывая опасения перед хаосом и беспорядками.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реформы вызвали политические кризисы и массовые протесты, демонстрируя трудности в переходных периодах и необходимость компромиссов.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преобразования часто приводили к росту безработицы и усилению социального неравенства, поскольку не все группы населения могли сразу адаптироваться к новым условиям.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сложности либерального реформизма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Либеральный реформизм в современном мире: примеры и тенденции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активно продвигаются законы, признающие равные брачные права для всех, укрепляя идеи равенства и борьбы с дискриминацией.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Легализация однополых браков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нормативов, защищающих права в Интернете и предотвращающих дискриминацию, способствует свободному распространению информации и справедливости.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 недискриминации и открытом Интернете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цифровых государственных услуг повышает прозрачность и удобство взаимодействия граждан с органами власти, снижая бюрократию.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правительство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развивают программы бесплатного и качественного образования, делая обучение более доступным для различных социальных групп.
</a:t>
            </a:r>
            <a:endParaRPr lang="en-US" sz="113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образованию
</a:t>
            </a:r>
            <a:endParaRPr lang="en-US" sz="1297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 привели к модернизации институтов государственного управления и развитию демократических процессов во многих странах.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Повысился уровень жизни населения благодаря экономическим преобразованиям, свободе предпринимательства и социальным гарантиям.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индивидуальных свобод и укрепление системы правосудия усилили доверие граждан к государству и улучшили социальную стабильность.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международной арене реформы способствовали интеграции стран в мировое сообщество и унификации политических и экономических стандартов.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итоги и глобальное влияние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Либеральный реформизм продолжит акцентировать внимание на цифровизации и инновациях, обеспечивая адаптацию общества к новым технологиям и вызовам.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Усилится гражданская вовлечённость и внимание к равным возможностям для всех слоёв населения, что укрепит демократические институты и социальное согласие.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приобретут вопросы экологической ответственности и устойчивого развития в контексте глобальных климатических изменений.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либерального реформизма в XXI веке
</a:t>
            </a:r>
            <a:endParaRPr lang="en-US" sz="26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либерального реформизма для современности и будущего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Либеральный реформизм сыграл ключевую роль в формировании свободного и справедливого общества, продолжая вдохновлять развитие демократии, прав человека и инноваций по всему миру.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2026-05-11T04:14:12Z</dcterms:created>
  <dcterms:modified xsi:type="dcterms:W3CDTF">2026-05-11T04:14:12Z</dcterms:modified>
</cp:coreProperties>
</file>