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Activities: English Vocabulary and Everyday Phrases for Grade 6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любимом досуге по-английски просто и уверенно.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спорте, чтении, играх и прогулках, а также тренирует Present Simple, глаголы действия и вопросы What, Where, When, How often.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free time activities важно изучать в 6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свободного времени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описывать, когда и как проходит досуг: free time, hobby, pastime, weekend, after school, in the evening, on Saturday, on Sunday.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хобби нужны простые глаголы и словосочетания: read books, listen to music, watch videos, play computer games, do sports, go for a walk.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запоминать пары действий: draw pictures, play board games, ride a bike, help at home. Они показывают, чем можно заниматься дома и на улице.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полезны пары active — passive, indoors — outdoors, alone — with friends. Они делают ответы точнее и помогают сравнивать разные виды отдыха.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себя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 себе, достаточно коротких фраз: I like… I play… I read… I spend my free time… Такие модели легко использовать в устной речи и диалогах.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занятия школьники выбирают чаще всего и какие хобби встречаются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занятия лидируют, но активный и творческий досуг тоже занимает заметное место.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указанным в структуре презентации.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занятия в свободное время
</a:t>
            </a:r>
            <a:endParaRPr lang="en-US" sz="29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отдых: спорт, прогулки и движение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активному досугу относятся football, basketball, badminton, swimming, cycling, skating, running и hiking. Эти занятия подходят для улицы, двора, спортивной площадки и парка.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полезны простые предложения: I play football after school. I go cycling on weekends. We walk in the park with friends.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важна для здоровья, энергии и хорошего настроения. Детям и подросткам обычно рекомендуют около 60 минут умеренной или высокой физической активности в день.
</a:t>
            </a:r>
            <a:endParaRPr lang="en-US" sz="1121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можно заниматься во дворе, в парке, в спортзале или на площадке. Это помогает связать новые слова с реальными местами и повседневной жизнью.
</a:t>
            </a:r>
            <a:endParaRPr lang="en-US" sz="1285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 развивает выносливость, координацию и умение работать в команде. Он также помогает разнообразить день и меньше времени проводить за экраном.
</a:t>
            </a:r>
            <a:endParaRPr lang="en-US" sz="11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общение с друзьями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games, cards и puzzles помогают проводить время спокойно и интересно. Во время игры ученики учатся соблюдать правила, ждать своей очереди и договариваться.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games развивают общение и поддержку внутри группы. Такие занятия подходят для школы, кружков и двора, где важно действовать вместе и уважать других.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hang out with friends, meet friends, chat и laugh описывают обычные встречи. Они помогают рассказать, как школьники проводят время после уроков.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share hobbies, им легче находить темы для разговора и планировать совместные занятия. Это делает досуг более приятным и социальным.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музыка и спокойные хобби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comics и read stories помогают расширять словарный запас и лучше понимать текст. Даже короткое чтение каждый день делает английский более знакомым и понятным.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песни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to songs, sing и play the guitar подходят для спокойного досуга. Музыка улучшает настроение и помогает привыкать к звучанию английской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Paint, draw и make crafts развивают воображение, аккуратность и терпение. Такие занятия особенно удобны, когда хочется провести время спокойно и без спешки.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и увлечения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 things тоже может быть хобби: марки, наклейки, открытки или фигурки. Это учит замечать детали и бережно относиться к своим вещам.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о хобби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таких занятий подходят фразы I enjoy reading. I like drawing animals. My hobby is music. Они звучат просто и естественно.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2021" y="1343725"/>
            <a:ext cx="4295657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навыки развивают разные виды досуга и где они обычно проходят.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занятие развивает свой навык, поэтому полезно сочетать активный, спокойный и творческий досуг.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структуры презентации.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activities: что развивают разные занятия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занятие в свободное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простых вопросах о времени, компании и настроении ученика.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своих хобби на английском языке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простых 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о себе удобно использовать I like… I love… I enjoy… I am interested in… My hobby is… и In my free time I… Эти шаблоны подходят почти для любой ситуации.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глаголы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Present Simple-глаголы: play, read, watch, go, listen, draw, meet, help. Они помогают строить короткие и понятные предложения о повседневных занятиях.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точно и кратко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примеры: I like reading books. I play basketball twice a week. On Sunday I help my parents at home. Такие фразы легко запомнить и использовать на уроке.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Отвечаем о себе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важно давать простые, но точные ответы без длинных объяснений. Если фраза звучит естественно и правильно, ученик может спокойно рассказать о своём досуге.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день обычно делится между обязанностями, отдыхом и личными интересами. На выходных доля свободного времени становится больше.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буднего дня уходит на домашнюю работу и экранное время. Для хобби и чтения остаётся меньше всего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типичному распорядку школьника 6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время школьника после уроков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дома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858676" y="1838250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удобно читать, разгадывать puzzles и учить английские слова. Такие занятия не требуют много места, помогают сосредоточиться и подходят для спокойного вечера.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858676" y="2701144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Drawing, crafts and simple painting развивают воображение и терпение. Ребёнок может рисовать предметы, делать открытки или собирать небольшие поделки из бумаги и картона.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858676" y="3564038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Helping with housework and cooking simple food teaches responsibility. Даже короткие домашние дела, например убрать стол или помочь на кухне, полезны и понятны ученикам.
</a:t>
            </a:r>
            <a:endParaRPr lang="en-US" sz="976" dirty="0"/>
          </a:p>
        </p:txBody>
      </p:sp>
      <p:sp>
        <p:nvSpPr>
          <p:cNvPr id="14" name="Text 5"/>
          <p:cNvSpPr txBox="1"/>
          <p:nvPr/>
        </p:nvSpPr>
        <p:spPr>
          <a:xfrm>
            <a:off x="3449601" y="1838250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games are a good choice for family evenings. Они помогают говорить, соблюдать правила и спокойно проводить время вместе, особенно в дождливую погоду.
</a:t>
            </a:r>
            <a:endParaRPr lang="en-US" sz="976" dirty="0"/>
          </a:p>
        </p:txBody>
      </p:sp>
      <p:sp>
        <p:nvSpPr>
          <p:cNvPr id="15" name="Text 6"/>
          <p:cNvSpPr txBox="1"/>
          <p:nvPr/>
        </p:nvSpPr>
        <p:spPr>
          <a:xfrm>
            <a:off x="3449601" y="2701144"/>
            <a:ext cx="19479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home можно слушать songs, podcasts and learn new words. Это удобно вечером, когда хочется заняться чем-то интересным, но не слишком утомительным.
</a:t>
            </a:r>
            <a:endParaRPr lang="en-US" sz="9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секции: регулярные шаги к новым навыкам
</a:t>
            </a:r>
            <a:endParaRPr lang="en-US" sz="2742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интереса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выбирает занятие по вкусу: спорт, рисование, шахматы, театр, английский или робототехнику. Важно, чтобы кружок был интересным и подходил по 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начинаются занятия по расписанию. Повторение помогает запоминать новые слова, развивать дисциплину и привыкать к постоянной практике, а не к случайным попыткам.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 общение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появляются уверенность и новые друзья. Ученик может сказать: I go to a chess club twice a week. My English club is on Tuesday.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32948"/>
            <a:ext cx="4296900" cy="16998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 о времени и месте помогают строить простые предложения в Present Simple и говорить о досуге точно и понятно.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времени, частоты и места делают речь о свободном времени точнее и помогают правильно использовать Present Simple.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 основе типичных учебных фраз уровня A1–A2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time: выражения времени, частоты и места
</a:t>
            </a:r>
            <a:endParaRPr lang="en-US" sz="2962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во время активного отдыха и онлайн-занятий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правила безопасности для досуга дома, на улице, в парке, на велосипеде и в интернете.
</a:t>
            </a:r>
            <a:endParaRPr lang="en-US" sz="239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94399"/>
            <a:ext cx="350400" cy="28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082" y="1565209"/>
            <a:ext cx="296363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с друзьями и семьёй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Walking in the park, playing board games and chatting after school помогают чувствовать себя частью группы. Такие занятия учат договариваться, слушать других и делиться интересами.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dinners, crafts and short walks are good for spending time with parents and relatives. They help children talk about their day and use simple phrases about people and places.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the cinema or visiting museums gives new topics for conversation. After such activities ученики могут рассказывать, что им понравилось, и задавать вопросы о впечатлениях.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Do you want to play a game? и Let’s go for a walk are useful in everyday speech. They make communication natural and easy for 6 class students.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одно и то же занятие может подойти в один день и не подойти в другой. Всё зависит от условий, а не только от интереса.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расписание влияют сильнее всего. Поэтому школьник выбирает досуг гибко: прогулку, если светит солнце, или домашнее занятие, если идёт дождь.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причинам выбора досуга у школьников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свободного времени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полезного выходного дня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активно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удобно начать с подъёма, завтрака и короткой прогулки или спорта. Это помогает проснуться, почувствовать энергию и настроиться на спокойный день.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 пользой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можно встретиться с друзьями, сходить в кружок, почитать, порисовать или помочь дома. Такие дела делают выходной разнообразным и не слишком утомительным.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полезно сделать homework, провести время с семьёй, послушать музыку и подготовить вещи к понедельнику. Так выходной заканчивается без 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133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49540"/>
            <a:ext cx="274200" cy="219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5921" y="3226770"/>
            <a:ext cx="264900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расширять словарь по теме free time activities
</a:t>
            </a:r>
            <a:endParaRPr lang="en-US" sz="2938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Группируйте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Объединяйте лексику по темам: sports, hobbies, indoor activities, outdoor activities, school clubs and weekend activities. Так слова легче запоминаются и быстрее находятся в речи.
</a:t>
            </a:r>
            <a:endParaRPr lang="en-US" sz="1199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 словосочетания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не отдельные слова, а готовые пары: play football, read comics, listen to music, go skating, make a model. Это помогает строить точные предложения.
</a:t>
            </a:r>
            <a:endParaRPr lang="en-US" sz="1185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удобно применять для повторения дома и в классе. На одной стороне можно написать слово, а на другой — перевод, пример или маленький рисунок.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мини-диалогами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помогают активировать новые слова. Например: What do you do after school? I play football. Такой формат подходит для 6 класса и не перегружает.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писать простые фразы с глаголами действия: I watch videos, I help at home, I read every day. Предложения делают словарь живым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досуге просто и 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free time activities помогает шестиклассникам описывать привычки, хобби и планы на английском языке. Если знать нужные слова и короткие модели, говорить о себе становится легко и естественно.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2026-05-30T15:16:12Z</dcterms:created>
  <dcterms:modified xsi:type="dcterms:W3CDTF">2026-05-30T15:16:12Z</dcterms:modified>
</cp:coreProperties>
</file>