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Поиграем? Споём? Повторяем немецкие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немецкий через игру, движение и песню.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уже узнают знакомые слова на слух, здороваются по-немецки, считают до десяти, называют цвета и понимают простые команды учителя.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умеют второклассники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коротких заданиях встречаются уже изученные слова, поэтому ученики не пугаются нового. Повторение идёт легко и помогает уверенно отвечать по-немецки.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вспоминают слова из знакомых тем: школьные принадлежности, игрушки и животные. Они узнают их по картинке и связывают со знакомым звучанием.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повторяются числа от 1 до 10 и основные цвета. Важно не только назвать слово, но и произнести его чётко, без спешки.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повторяются на уроке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здороваются по-немецки
</a:t>
            </a:r>
            <a:pPr algn="ctr" indent="0" marL="0">
              <a:lnSpc>
                <a:spcPct val="100000"/>
              </a:lnSpc>
              <a:buNone/>
            </a:pPr>
            <a:r>
              <a:rPr lang="en-US" sz="6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ребята встречают друг друга с улыбкой и говорят: Hallo! Guten Morgen! Это помогает настроиться на урок и сразу включиться в общение. Короткие фразы звучат дружелюбно и легко запоминаются.
</a:t>
            </a:r>
            <a:endParaRPr lang="en-US" sz="1071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разговор в паре
</a:t>
            </a:r>
            <a:pPr algn="ctr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 спрашивает: Wie geht’s? Второй отвечает: Mir geht’s gut. Такие реплики удобны для работы вдвоём, потому что они короткие и понятные. Ученики учатся слушать собеседника и отвечать спокойно.
</a:t>
            </a:r>
            <a:endParaRPr lang="en-US" sz="1086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в начале урока
</a:t>
            </a:r>
            <a:pPr algn="ctr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Приветствия и простые ответы появляются не только в начале занятия, но и в упражнениях. Они помогают детям говорить уверенно, не теряться и помнить, что немецкий язык — это живое общение.
</a:t>
            </a:r>
            <a:endParaRPr lang="en-US" sz="1086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и вежливые фразы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повторение на уроке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заданий показывает, как дети переходят от узнавания слов к их использованию в речи.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Hört zu! и Sprecht nach! помогают детям быстро начать работу. Учитель говорит коротко, а ученики сразу понимают, что нужно слушать и повторять.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в классе на немецком языке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Steht auf!, Setzt euch! и Klatscht! легко запоминаются, потому что связаны с движением. Ребёнок слышит слово и сразу делает действие.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команды особенно полезны во 2 классе. Они экономят время, помогают не отвлекаться и делают урок живым, понятным и очень дружным.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и двигаемся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слышат немецкое слово и сразу показывают его движением: встают, садятся или хлопают. Так слово быстрее запоминается, а внимание не успевает убежать гулять.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на движение и память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без скуки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выглядит как весёлая разминка, хотя на самом деле тренирует слух и реакцию. Каждый ответ короткий, поэтому даже самые стеснительные ученики включаются смелее.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повторяют числа от 1 до 10 и называют их без долгих пауз. Это помогает быстро вспоминать знакомый счёт и не сбиваться.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и цвета в знакомых словосочетаниях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появляются цвета: rot, blau, grün, gelb. Ребята учатся узнавать их на слух и связывать с предметами на картинке.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образцах типа roter Ball или blaue Tasche видно, как слово меняется рядом с другим словом. Такие сочетания звучат уже по-настоящему по-немецки.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Словосочетания учат не только отдельным словам, но и их соединению. Для начинающих это важный шаг к более точной и уверенной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0740" y="1842470"/>
            <a:ext cx="165562" cy="26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6190" y="1842470"/>
            <a:ext cx="231788" cy="26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3533" y="1865240"/>
            <a:ext cx="274200" cy="2193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вопросы и ответы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467572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по картинке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спрашивают: Was ist das? и отвечают по образцу. Короткая фраза помогает быстро назвать предмет и не теряться перед картинкой.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28613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да или нет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Ist das ...? учит выбирать правильный ответ: Ja, das ist es. Nein, das ist es nicht. Это удобно для парной работы и хорового повторения.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710468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в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реплики показывают, как строится простой разговор на уроке. Дети говорят коротко, слушают друг друга и уверенно повторяют знакомые слова.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помогает повторить знакомые слова в весёлом ритме. Повторяющиеся строки делают произношение легче, а припев быстро запоминается и будто сам просится подпевать.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как часть повторения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песни дети двигаются, хлопают и улыбаются, поэтому урок не утомляет. Музыка поддерживает интерес и превращает повторение в маленькое языковое приключение.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слышат уже знакомые немецкие слова среди новых и учатся быстро узнавать их на слух, не теряя уверенности и не пугаясь незнакомого звучания.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и узнаём знакомые слова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для второклассников должна быть короткой и чёткой: спокойный темп помогает различать похожие слова, а ясная дикция поддерживает внимание до конца задания.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аудирования важно сопоставить услышанное с картинкой: так легче понять смысл, вспомнить нужную тему и проверить, правильно ли слово было распознано.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упражнение развивает слуховую память и учит слышать немецкую речь без напряжения. Для детей это особенно важно: знакомые фразы начинают звучать увереннее и понятнее.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парная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дети по очереди задают вопрос, отвечают и меняются ролями с опорой на карточки, картинки и жесты.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по образцу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40877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начинается с короткого и дружелюбного приветствия. Дети сразу входят в речь, не торопясь, и настраиваются говорить спокойно и чётко.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470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 ответ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звучит простой вопрос по знакомому образцу, а второй ученик отвечает короткой фразой. Реплики помогают держать ритм и не теряться.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4062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Прощание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дети завершают разговор вежливым прощанием. Так мини-диалог становится законченным, а ученики получают маленький, но настоящий речевой успех.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запоминается прочнее, когда его слышат, видят и одновременно связывают с движением. Для младших школьников такая тройная опора работает почти как волшебная подсказка.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запомнить лучше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Карточки, картинки и жесты помогают удержать нужное слово в памяти без лишнего напряжения. Ребёнок не просто повторяет, а как будто «примеряет» слово к действию.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7564" y="1594399"/>
            <a:ext cx="350400" cy="280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3914" y="1565209"/>
            <a:ext cx="338700" cy="33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73414" y="3277684"/>
            <a:ext cx="338700" cy="33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75082" y="3277684"/>
            <a:ext cx="296363" cy="338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трудные места для второклассников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704704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иногда смешивают похожие по звучанию слова, особенно если они встречались недавно. Здесь помогает медленное повторение и внимательное слушание образца.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5685201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окончания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окончания легко пропустить, когда хочется ответить быстрее. Поэтому полезно произносить фразу целиком и не торопиться, даже если ответ очень короткий.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1704704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ответе дети могут поставить слова не в том порядке. Учитель показывает образец, а ученики повторяют его спокойно, шаг за шагом.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5685200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быстрый темп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речь звучит слишком быстро, знакомое слово вдруг становится неузнаваемым. Чёткая артикуляция и спокойный темп помогают услышать и произнести его правильно.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слова и картинки помогает быстро узнать знакомое слово и проверить, помнит ли ребёнок его значение без подсказки.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через разные задания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правильного ответа тренирует внимание: нужно услышать слово, сравнить варианты и спокойно найти нужный, не спеша и не угадывая наугад.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Хоровое повторение даёт уверенность в произношении, потому что весь класс произносит слова вместе и поддерживает друг друга общим ритмом.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индивидуальные ответы показывают, что ученик уже может сказать слово сам. Это маленький, но важный шаг к самостоятельной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912" y="1208075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6992" y="1208075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092" y="1208075"/>
            <a:ext cx="2130000" cy="19843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59900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вверх — и класс оживает
</a:t>
            </a:r>
            <a:pPr algn="ctr" indent="0" marL="0">
              <a:lnSpc>
                <a:spcPct val="100000"/>
              </a:lnSpc>
              <a:buNone/>
            </a:pPr>
            <a:r>
              <a:rPr lang="en-US" sz="6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поднимают карточки почти одновременно, и в классе сразу появляется весёлое движение. Кто-то чуть раньше, кто-то чуть позже — ничего страшного, главное, что все включаются и называют знакомые слова смелее.
</a:t>
            </a:r>
            <a:endParaRPr lang="en-US" sz="1072" dirty="0"/>
          </a:p>
        </p:txBody>
      </p:sp>
      <p:sp>
        <p:nvSpPr>
          <p:cNvPr id="8" name="Text 2"/>
          <p:cNvSpPr txBox="1"/>
          <p:nvPr/>
        </p:nvSpPr>
        <p:spPr>
          <a:xfrm>
            <a:off x="3506987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подхватывает весь ряд
</a:t>
            </a:r>
            <a:pPr algn="ctr" indent="0" marL="0">
              <a:lnSpc>
                <a:spcPct val="100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 начинает, остальные быстро подхватывают ответ. В такой работе никто не остаётся в стороне, потому что группа помогает вспомнить нужную фразу и говорит почти как один дружный хор.
</a:t>
            </a:r>
            <a:endParaRPr lang="en-US" sz="1147" dirty="0"/>
          </a:p>
        </p:txBody>
      </p:sp>
      <p:sp>
        <p:nvSpPr>
          <p:cNvPr id="9" name="Text 3"/>
          <p:cNvSpPr txBox="1"/>
          <p:nvPr/>
        </p:nvSpPr>
        <p:spPr>
          <a:xfrm>
            <a:off x="6154094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вместо страха ошибки
</a:t>
            </a:r>
            <a:pPr algn="ctr" indent="0" marL="0">
              <a:lnSpc>
                <a:spcPct val="100000"/>
              </a:lnSpc>
              <a:buNone/>
            </a:pPr>
            <a:r>
              <a:rPr lang="en-US" sz="6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задумался, сосед подсказывает жестом или тихо напоминает слово. Получается тёплая учебная команда, где ошибаться не стыдно, а отвечать намного спокойнее и даже немного веселее.
</a:t>
            </a:r>
            <a:endParaRPr lang="en-US" sz="1083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Весёлое повторение в группе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правильному ответу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второкласснику действовать спокойно: услышать слово, вспомнить картинку, произнести ответ и ещё раз проверить себя.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закрепляется к концу урока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занятия дети быстрее узнают знакомые слова на слух и по картинке, а также увереннее понимают простые команды учителя во время работы в классе.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повторяют цвета, числа и песню, используют короткие фразы в диалоге и уже не останавливаются на каждом слове, а говорят более свободно.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заметное изменение — уверенность. Речь становится чётче, ответы звучат смелее, и знакомый немецкий материал перестаёт казаться сложным.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5950" y="1747029"/>
            <a:ext cx="3548100" cy="33956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51486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 4.5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получилось живым: слова, движения, игра и песня помогли детям вспомнить немецкий язык без скуки. Знакомый материал стал крепче, а ответы — смелее и чётче.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2026-05-25T00:08:07Z</dcterms:created>
  <dcterms:modified xsi:type="dcterms:W3CDTF">2026-05-25T00:08:07Z</dcterms:modified>
</cp:coreProperties>
</file>