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климата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почему меняются сезоны и как это видно вокруг нас.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 обычную погоду местности за многие годы, а сезонность показывает, как она меняется по кругу в течение года.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сезонность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повторяющийся годовой ход, заметный в температуре, осадках, ветре и продолжительности дня. Он не случайный, а закономерный и обычно возвращается каждый год в похожей форме.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местах сильнее различаются зима и лето, в других заметнее влажный и сухой периоды. Сезонность помогает понять, когда меняются условия жизни природы и человека.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сезонным признакам относятся таяние снега, ледостав, листопад, цветение, созревание плодов и прилёт птиц. Все эти явления связаны с изменением тепла и света.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По-разному по миру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сезоны привычно называют зимой, весной, летом и осенью. Но в тропиках чаще говорят о влажном и сухом сезонах, а не о четырёх временах года.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видна не только в погоде: она задаёт ритм сельскому хозяйству, транспорту, одежде и отдыху. Поэтому люди внимательно следят за календарём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погода — не одно и то же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на годы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повторяющаяся средняя картина погоды за долгий срок. Его оценивают по многолетним наблюдениям, чтобы увидеть, какие условия для местности типичны.
</a:t>
            </a:r>
            <a:endParaRPr lang="en-US" sz="955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долгие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холодный июль или дождливая неделя не меняют климат района. Для выводов нужны десятки лет данных, иначе случайные колебания могут ввести в заблуждение.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сценарий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связывает оба понятия: она показывает, как климат меняется в течение года по привычному сценарию. Именно поэтому одни месяцы обычно теплее, а другие холоднее.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на 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состояние атмосферы здесь и сейчас: сегодня может идти дождь, а завтра светить солнце. Она меняется быстро и не задаёт общую картину на годы вперёд.
</a:t>
            </a:r>
            <a:endParaRPr lang="en-US" sz="9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времена года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примерно 23,5° и движение Земли вокруг Солнца объясняют смену сезонов.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Солнце нагревает поверхность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прогрев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 над горизонтом, и лучи приходят более прямо. Поэтому поверхность получает больше энергии за тот же промежуток времени и нагревается сильнее.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спад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солнечные лучи падают косее, а день становится короче. Энергия распределяется по большей площади, и нагрев почвы и воздуха заметно ослабевает.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местность — 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одной улице можно заметить разницу: асфальт, почва и стены по-разному удерживают тепло. Но главный сигнал всё равно приходит от положения Солнца на небе.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ночь и нагрев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падения лучей и продолжительность дня вместе усиливают летний прогрев и ослабляют зимний.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день, тем больше времени поверхность получает солнечную энергию; максимум приходится на лето.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значения для умеренных широт северного полушария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сезоны различаются по местам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 солнечное освещение меняется слабее в течение года, поэтому температура остаётся относительно ровной. Здесь нет резкого перехода между холодным и тёплым сезоном.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сезонные различия усиливаются. В умеренных широтах лето становится заметно тёплым, а зима — холодной, потому что угол падения лучей меняется сильнее.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полюсам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полюсов Солнце низко над горизонтом большую часть года, а зима длится очень долго. Лето короткое, и даже в тёплый период нагрев остаётся слабым.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температура снижается с высотой, поэтому на одном склоне могут быть лес, луга и снег. Чем выше местность, тем дольше сохраняются прохлада и снежный покров.
</a:t>
            </a:r>
            <a:endParaRPr lang="en-US" sz="10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сезонность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нагревается и остывает медленнее суши, поэтому у берегов лето и зима обычно мягче. Суточные и сезонные перепады температуры здесь меньше, чем в глубине материка.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воздух быстрее прогревается летом и быстрее охлаждается зимой. Из-за этого сезонный контраст становится резче: жарче в тёплый период и холоднее в холодный.
</a:t>
            </a:r>
            <a:endParaRPr lang="en-US" sz="73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морские течения переносят тепло на большие расстояния. Они могут сделать климат влажнее, мягче или, наоборот, прохладнее, чем ожидают по широте.
</a:t>
            </a:r>
            <a:endParaRPr lang="en-US" sz="73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меняют направление по сезонам и приносят то влажный воздух, то более сухой. Поэтому в некоторых регионах год делится на дождливый и сухой периоды.
</a:t>
            </a:r>
            <a:endParaRPr lang="en-US" sz="7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осадки по сезонам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видно, что сезонный ритм задаёт не только тепло, но и общий ход погодных условий.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температуры приходится на зиму, а максимум — на лето; между ними виден плавный годовой ход.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 сезонного хода температуры, северное полушарие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по месяцам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течение года меняются тепло, влага и продолжительность дня. По ней удобно сравнивать разные месяцы и видеть сезонный ритм.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холоднее и день короче; к лету растут температура и длина дня, а осадки могут меняться по сезону.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многолетние климатические наблюдения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сезоны выражены по-разному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смена сезонов выражена чётко: зима, весна, лето и осень заметно различаются по температуре, осадкам и состоянию природы. Это хорошо видно в Москве, Варшаве и Монреале.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тропическом поясе круглый год тепло, поэтому главная смена связана не с холодом и жарой, а с количеством осадков. Обычно выделяют влажный и сухой сезоны, а не привычные нам четыре времени года.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пустынных районах осадков мало почти весь год, поэтому сезонность проявляется слабее через температуру и ветер. Дни могут быть очень жаркими, а ночи — заметно прохладными.
</a:t>
            </a:r>
            <a:endParaRPr lang="en-US" sz="965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 районах сезонность связана прежде всего со светом и температурой. Зима длится очень долго, а лето короткое и прохладное, поэтому природа успевает ожить лишь ненадолго.
</a:t>
            </a:r>
            <a:endParaRPr lang="en-US" sz="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на разной высоте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температура понижается, поэтому внизу склона может быть зелёная долина, а выше — прохладная зона с хвойными лесами и снегом, который держится дольше.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поясов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горном массиве можно встретить несколько природных зон сразу. Это происходит потому, что изменение высоты быстро меняет тепло, влажность и продолжительность снежного покрова.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гор получают осадки неравномерно: наветренная сторона обычно влажнее, а подветренная суше. Из-за этого рядом могут быть лесистые склоны и более сухие участки.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 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усиливают контрасты сезонов внутри одного региона. В долине уже может быть весна, а на вершине ещё сохраняются зимние условия, поэтому климат здесь особенно разнообразен.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сезонные процессы меняют погоду
</a:t>
            </a:r>
            <a:endParaRPr lang="en-US" sz="1923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 сезонные воздушные массы и температура меняют погоду и состояние воды в разных районах.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фенология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цветение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Фенология отслеживает, когда именно деревья распускают листья и зацветают. Эти сроки помогают понять, насколько рано или поздно пришла весна и как меняется сезон в конкретном месте.
</a:t>
            </a:r>
            <a:endParaRPr lang="en-US" sz="832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 птиц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прилетают в те дни, когда становится достаточно тепла и появляются корм и укрытие. Поэтому сроки миграции служат важным знаком наступления сезона.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тоже появляются не случайно: им нужны подходящие температура и влажность. По их активности можно заметить, как быстро прогревается воздух и почва весной.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плодов и семян показывает, когда растения прошли важные этапы развития. Для природы это способ успеть завершить цикл до наступления неблагоприятного времени года.
</a:t>
            </a:r>
            <a:endParaRPr lang="en-US" sz="845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учитывают сезоны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подбирают не только по температуре, но и по ветру, снегу и дождю. В разных местах сезонные привычки различаются: где-то нужны лёгкие ткани, а где-то — тёплые слои и непромокаемая обувь.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тоже подстраивается под сезонность. Зимой важны уборка снега и состояние дорог, а в дождливый период — защита от размыва и задержек. Это влияет на движение людей и грузов.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отдыха связано с погодой, длиной дня и комфортом для прогулок. Летом чаще выбирают поездки на природу, а зимой — занятия и маршруты, подходящие для холода и короткого светового дня.
</a:t>
            </a:r>
            <a:endParaRPr lang="en-US" sz="883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 сезона: сроки посева и уборки урожая выбирают по теплу, влажности и риску заморозков. Ошибка в календаре может повлиять на весь результат.
</a:t>
            </a:r>
            <a:endParaRPr lang="en-US" sz="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 наблюдений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календаре помогают не только записывать погоду, но и сравнивать месяцы между собой. Так видно, как повторяются сезонные изменения в разные годы.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записям видно, что в разные месяцы меняются не только температура, но и вид осадков, а также длина дня.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школьных наблюдений за погодой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понимание на примерах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1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почему в июле день обычно длиннее, чем в январе. В ответе важно вспомнить, как меняется положение Земли при её движении вокруг Солнца.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2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почему у моря зима часто мягче, чем в центре материка. Подскажет сравнение: вода нагревается и остывает медленнее, чем суша.
</a:t>
            </a:r>
            <a:endParaRPr lang="en-US" sz="1097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3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растения вокруг школы: когда появляются почки, цветы и жёлтые листья? Такой пример помогает увидеть, что сезонность можно наблюдать прямо рядом с домом.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годовой ритм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 наклоне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 — наклон оси Земли. Из-за него разные полушария в течение года получают разное количество солнечного света и тепла, а значит, по-разному прогреваются.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обращается вокруг Солнца, меняются высота Солнца над горизонтом и длина дня. Именно поэтому лето и зима отличаются так заметно.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зависят от места: на экваторе сезонность слабее, а ближе к полюсам — сильнее. Поэтому карта мира показывает не один, а много вариантов годового ритма.
</a:t>
            </a:r>
            <a:endParaRPr lang="en-US" sz="98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нельзя считать случайной: она повторяется каждый год и помогает природе «настраиваться» на смену условий. Этот ритм заметен в тепле, свете, влаге и поведении живых организмов.
</a:t>
            </a:r>
            <a:endParaRPr lang="en-US" sz="8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которые можно заметить вокруг нас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климата — это понятный годовой ритм, который связывает Солнце, Землю и жизнь на планете. Наблюдая за месяцами, можно увидеть, как природа меняется и повторяется.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2026-07-26T21:35:41Z</dcterms:created>
  <dcterms:modified xsi:type="dcterms:W3CDTF">2026-07-26T21:35:41Z</dcterms:modified>
</cp:coreProperties>
</file>