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и многозначные слова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— один смысл или несколько?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понимать значения слов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помогает точно читать, задавать вопросы и отвечать по смыслу. Если не заметить нужное значение, легко ошибиться в пересказе, письме и понимании текста.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однозначные слова особенно полезны: они помогают избегать двусмысленности и делают высказывание понятным для читателя без дополнительных пояснений.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словам относятся многие названия предметов, растений, животных и профессий: «парта», «берёза», «врач», «молоток». Они удобны для точного сообщения.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Однозначное слово называет только один предмет, признак или действие, поэтому его смысл не меняется в разных предложениях и легко узнаётся по контексту.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слова: одно название — один смысл
</a:t>
            </a:r>
            <a:endParaRPr lang="en-US" sz="21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слово имеет два и более значений, но все они связаны общим признаком: формой, расположением, назначением или сходством действия.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«голова» может обозначать часть тела, главного в группе и переднюю часть колонны. Значения разные, но связь между ними сохраняется.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«лист» тоже многозначно: это лист растения, страница тетради и тонкий металлический лист. Одно слово объединяет несколько близких смыслов.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встречаются очень часто, поэтому важно замечать, какое именно значение подходит в конкретном предложении.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слова: несколько связанных значений
</a:t>
            </a:r>
            <a:endParaRPr lang="en-US" sz="20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подсказывает смысл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— это слова и предложения рядом с нужным словом. Он показывает, какой смысл подходит именно в этой фразе. Без него слово может быть непонятным.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 него легко 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«лук» может обозначать овощ или оружие, а слово «коса» — причёску, инструмент и полоску земли у воды. Только предложение помогает выбрать верное значение.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эти группы слов различаются и почему обе нужны в речи.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однозначных и многозначных слов
</a:t>
            </a:r>
            <a:endParaRPr lang="en-US" sz="2376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слова помогают говорить точно, а многозначные делают речь более выразительной и гибкой.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3750" y="1500373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8450" y="1500373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3150" y="1500373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 значение слова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основное значение слова, которое связано с тем предметом или признаком, который оно называет прежде всего. Именно его обычно первым объясняет словарь.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по сходству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появляется, когда название переходит на другой предмет из-за сходства формы, качества или впечатления. Так возникают образные выражения.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речь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«золотые руки», «острый взгляд», «железный характер» делают речь живой и выразительной. Они часто встречаются в литературе, пословицах и повседневной речи.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темы «Однозначные и многозначные слова»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часто встречаются слова с разным числом значений
</a:t>
            </a:r>
            <a:endParaRPr lang="en-US" sz="184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многозначным словам чаще всего относятся привычные, часто употребляемые слова. Точные названия предметов и явлений обычно имеют одно значение.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особенно заметны многозначные слова, потому что они широко используются и легко переходят в разные контексты.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у многозначного слова сначала обычно указано основное значение, а затем — дополнительные. Это помогает увидеть, как смысл слова расширяется от главного к частным.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«ключ» могут быть разные значения: предмет для открывания замка, источник воды и средство для решения задачи. Словарная статья показывает их по порядку.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смысл всё ещё вызывает сомнение, нужно прочитать примеры употребления. Словарь помогает не только узнать значение, но и правильно понять слово в тексте.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нужное значение в словаре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значение слова в предложении
</a:t>
            </a:r>
            <a:endParaRPr lang="en-US" sz="224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работе с текстом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звучат и пишутся одинаково, но обозначают разные, не связанные между собой предметы или действия. Например, «лук» — это и овощ, и оружие для стрельбы.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и многозначные слова: главное отличие
</a:t>
            </a:r>
            <a:endParaRPr lang="en-US" sz="2114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многозначного слова значения связаны общим признаком. Так, «ручка» может быть частью двери и предметом для письма: оба значения связаны с тем, что ими удобно держаться или пользоваться.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перепутать такие слова, нужно смотреть на смысл предложения. Если значения объединяет общий образ или сходство, это многозначное слово; если связи нет, перед нами омонимы.
</a:t>
            </a:r>
            <a:endParaRPr lang="en-US" sz="11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многозначные слова живут в нашей речи
</a:t>
            </a:r>
            <a:endParaRPr lang="en-US" sz="2475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корабля и нос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о носе, сначала вспоминают лицо человека. Но это слово легко переносится и на корабль, и на чайник, потому что у этих предметов есть выступающая передняя часть. Одно слово помогает быстро описать похожую форму.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Шапка, хвост и ножка в разных предметах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речи знакомые названия часто переходят на новые предметы. Шапкой могут назвать верхнюю часть гриба, хвостом — конец поезда, а ножкой — опору стола или стула. Сходство по положению и форме делает такие слова понятными.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в тетради, на дереве и в металле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«лист» встречается в самых разных ситуациях: на дереве, в тетради и даже в названии тонкого металлического материала. В каждом случае сохраняется общий признак — плоская тонкая поверхность, поэтому смысл легко угадывается по контексту.
</a:t>
            </a:r>
            <a:endParaRPr lang="en-US" sz="13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многозначное слово может заменить длинное объяснение. Благодаря этому речь становится короче, точнее и удобнее для общения, особенно когда собеседники понимают контекст.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многозначные слова делают речь богаче
</a:t>
            </a:r>
            <a:endParaRPr lang="en-US" sz="2248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делают высказывание живым и образным. Они помогают не только сообщить факт, но и создать яркий образ, который лучше запоминается и вызывает интерес.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стихах, загадках и шутках многозначность создаёт игру смысла. Читатель или слушатель должен заметить, какое значение подходит, и это делает текст увлекательнее.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используют такие слова, чтобы передать сравнение, настроение или скрытую мысль. Поэтому многозначность — важная особенность русского языка, которая усиливает выразительность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класс; учебные примеры многозначных слов.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с несколькими значениями
</a:t>
            </a:r>
            <a:endParaRPr lang="en-US" sz="2483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только часто употребляемые слова, которые школьники встречают в речи, чтении и учебных заданиях.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привычных слов значения распределяются по нескольким смысловым линиям, поэтому контекст становится особенно важным.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144" y="1562567"/>
            <a:ext cx="723300" cy="578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608" y="2643847"/>
            <a:ext cx="713584" cy="634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002" y="3785183"/>
            <a:ext cx="713584" cy="6342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значения слова
</a:t>
            </a:r>
            <a:endParaRPr lang="en-US" sz="2395" dirty="0"/>
          </a:p>
        </p:txBody>
      </p:sp>
      <p:sp>
        <p:nvSpPr>
          <p:cNvPr id="9" name="Text 2"/>
          <p:cNvSpPr txBox="1"/>
          <p:nvPr/>
        </p:nvSpPr>
        <p:spPr>
          <a:xfrm>
            <a:off x="1159463" y="1392222"/>
            <a:ext cx="4901100" cy="8710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переносного значения за прямое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«золотые руки» нельзя понимать буквально: речь идёт не о золоте, а о человеке, который умеет отлично работать и мастерить.
</a:t>
            </a:r>
            <a:endParaRPr lang="en-US" sz="1408" dirty="0"/>
          </a:p>
        </p:txBody>
      </p:sp>
      <p:sp>
        <p:nvSpPr>
          <p:cNvPr id="10" name="Text 3"/>
          <p:cNvSpPr txBox="1"/>
          <p:nvPr/>
        </p:nvSpPr>
        <p:spPr>
          <a:xfrm>
            <a:off x="1125625" y="2501336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омонимов и многозначных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звучать одинаково, но быть разными по смыслу. Если значения не связаны друг с другом, это омонимы; если связь есть, слово многозначное.
</a:t>
            </a:r>
            <a:endParaRPr lang="en-US" sz="1408" dirty="0"/>
          </a:p>
        </p:txBody>
      </p:sp>
      <p:sp>
        <p:nvSpPr>
          <p:cNvPr id="11" name="Text 4"/>
          <p:cNvSpPr txBox="1"/>
          <p:nvPr/>
        </p:nvSpPr>
        <p:spPr>
          <a:xfrm>
            <a:off x="1159463" y="3642678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проверки по словарю и контексту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прочитать всё предложение, посмотреть на соседние слова и при необходимости уточнить значение в словаре.
</a:t>
            </a:r>
            <a:endParaRPr lang="en-US" sz="140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830050"/>
            <a:ext cx="4646100" cy="16193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слова, которые часто встречаются в школьных текстах. Они помогают увидеть, как одно слово объединяет несколько смыслов.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класс; учебные примеры словоупотребления.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слов и их значений
</a:t>
            </a:r>
            <a:endParaRPr lang="en-US" sz="2745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корень смысла может объединять несколько значений, а предложение помогает выбрать нужное.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многозначные слова помогают автору сделать текст ярче и точнее. Один короткий образ может сразу вызвать у читателя несколько ассоциаций.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стихах такие слова нередко создают скрытый смысл. Ребёнок сначала видит знакомое значение, а затем замечает второй, неожиданный оттенок.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особенно любят многозначность: ответ нужно не просто вспомнить, а догадаться по намёку. Именно поэтому читать и слушать их так интересно.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замысел автора, важно внимательно смотреть на контекст. Тогда одно слово превращается в подсказку, шутку или образ, а не в случайную путаницу.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в литературе и загадках
</a:t>
            </a:r>
            <a:endParaRPr lang="en-US" sz="24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различить однозначное слово, многозначное слово и омоним
</a:t>
            </a:r>
            <a:endParaRPr lang="en-US" sz="1698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тип слова по его значению и связи смыслов в 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необходимое умение — отличать многозначные слова от омонимов. Это помогает читать осознанно, пересказывать точно и писать без смысловых ошибок.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прямое и переносное значение, а также приводить собственные примеры однозначных и многозначных слов без путаницы и повторов.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должен уметь находить нужное значение слова в предложении, опираясь на контекст, соседние слова и общую тему высказывания.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уметь ученик по теме урока
</a:t>
            </a:r>
            <a:endParaRPr lang="en-US" sz="27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становится понятным в контексте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слова точны, многозначные — выразительны, а контекст и словарь помогают выбрать верный смысл. Если понимать это, читать и говорить становится намного легче.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2026-05-22T15:17:23Z</dcterms:created>
  <dcterms:modified xsi:type="dcterms:W3CDTF">2026-05-22T15:17:23Z</dcterms:modified>
</cp:coreProperties>
</file>