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между множествами в информатике: как сравнивают группы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позволяют точно описывать совпадения, включения и общие элементы в данных: списках, таблицах и диаграммах Венна.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вы уже работаете со списками, таблицами и простыми схемами. Понимание множеств помогает сравнивать данные точнее: при поиске по признакам, выборе категорий и анализе результатов опросов.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6 класса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множеств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множество обозначают символом ∅. Оно означает, что в наборе нет ни одного элемента, и потому в нём не выполняются утверждения о принадлежности.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обозначают заглавными буквами: A, B, C. Каждый объект внутри множества называют элементом и записывают маленькой буквой или числом, например 3∈A.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3∉A означает, что число 3 не входит в множество A. Так можно сразу отличить «есть в наборе» от «нет в наборе».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записи встречаются в задачах по информатике и математике, когда нужно строго сравнивать группы объектов и описывать условия.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089362"/>
            <a:ext cx="9042900" cy="430867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правила обозначений множеств (школьный курс математики/информатики)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отношения между множествами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отношения, которые помогают ответить на вопросы: равны ли множества, есть ли включение, общие элементы и что осталось «только в одном».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символ задаёт конкретную связь: равенство, включение, пересечение или выделение «того, что остаётся» после сравнения.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круги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пересекающихся круга показывают два множества и их общую часть. Область пересечения соответствует элементам, которые принадлежат обоим множествам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пересечение и площадь кругов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всю площадь двух кругов, мы получаем объединение. В школьном примере это могут быть ученики, которым нравятся и математика, и информатика, — общий центр отражает интерес к обоим предметам.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Венна как модель для двух множеств
</a:t>
            </a:r>
            <a:endParaRPr lang="en-US" sz="406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отношение между двумя множествами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списки элементов A и B: от совпадений переходите к включению, затем к пересечению и проверке отсутствия общих элементов.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школьных задач (условные небольшие множества)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элементов содержат разные отношения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одном числе общих элементов отношения различаются: важно, совпадают ли целиком множества или только часть.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равенство даёт максимум общих элементов, пересечение — частичный общий набор, а непересечение — отсутствие общих элементов.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∅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множество входит в любое множество без исключений.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теории множеств (школьный уровень)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множество — подмножество каждого множества, потому что в нём нет элементов, которые могли бы не принадлежать.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множества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 элементов не влияет на смысл множества: {1,2,3} и {3,2,1} — одно и то же множество.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множества равны, если они содержат одни и те же элементы. Значит, для любого объекта одинаково верно, что он принадлежит первому множеству и второму.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тоже не учитываются: {1,1,2} равно {1,2}. Проверка идёт по составу элементов, а не по тому, как они выглядят в записи.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893831"/>
            <a:ext cx="8493000" cy="3472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с множествами и их смысл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позволяют получать новые наборы: объединять, находить общую часть, выделять то, что осталось только в одном множестве, и переходить к дополнению.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операции, можно точнее выбирать нужную часть данных и описывать условия в задачах и фильтрах поиска.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курс: основные операции над множествами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множеств на школьных 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A∩B показывает элементы, которые одновременно входят в два множества. Например, ученики могут посещать кружок робототехники и играть в шахматы — это и есть «общая часть» их интересов.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пример: фигуры, которые одновременно являются треугольниками и равнобедренными треугольниками. На диаграмме Венна общая область двух кругов как раз выделяет эти элементы, не добавляя лишних.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множеств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удобно, когда нужно перечислить все объекты из двух групп вместе. Например, собрать список учеников, которые выбрали математику или спорт, не теряя тех, кто выбрал оба варианта.
</a:t>
            </a:r>
            <a:endParaRPr lang="en-US" sz="2354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раз? Потому что в множестве нет дубликатов: повторённый элемент не превращается в «два одинаковых». Множество описывает состав, а не количество записей.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A={1,2,3}, а B={3,4,5}, то A∪B={1,2,3,4,5}. Элемент 3 встречается в обоих множествах, но в объединении он учитывается один раз.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A∪B включает все элементы, которые есть хотя бы в одном из множеств: в A или в B. Тогда A∪B получается «без пропусков» по двум наборам объектов сразу.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множеств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A\B содержит элементы, которые есть в A, но отсутствуют в B. То есть мы «вычёркиваем» из A всё, что попало в B, и оставляем только уникальные для A объекты.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A={1,2,3,4}, а B={3,4,5}, то A\B={1,2}. Элементы 3 и 4 удаляются, потому что они встречаются и в A, и в B.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информатики разность похожа на выбор нужных файлов или строк по условию: берём только то, что относится к первой группе, но не попадает во вторую.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учебного опроса в классе (пример для диаграмм Венна), значения: 12, 8, 5, 3.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групп в классе на числовом примере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задаёт базу для подсчётов: пересечение отмечает общее число, а дополнение или отсутствие ответов помогают понять, сколько учеников вообще не попали в выбранные категории.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видно, что пересечение (5) меньше каждого отдельного выбора, поэтому группы частично перекрываются. Значит, объединение даст больше, чем любое множество по отдельности, но без повторов.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множества не пересекаются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начинается со сравнения элементов двух списков и вычисления пересечения A∩B.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975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отношений между множествами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A⊆B и B⊆C, то каждый элемент A также принадлежит C, значит A⊆C. Это позволяет делать выводы по цепочке, не проверяя повторно все элементы.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Транзитивность подмножества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объединения справедливо A∪B=B∪A. Порядок записи двух множеств не меняет результат, поэтому можно смело переставлять множества при вычислениях и сравнении.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для объединения
</a:t>
            </a:r>
            <a:endParaRPr lang="en-US" sz="2959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пересечения тоже выполняется A∩B=B∩A. Значит, «общая часть» двух множеств не зависит от того, какое множество записано первым, и это ускоряет решения.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для пересечения
</a:t>
            </a:r>
            <a:endParaRPr lang="en-US" sz="29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2830044"/>
            <a:ext cx="9042900" cy="48273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курса по множествам и диаграммам Венна (обобщение школьных обозначений).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множеств и как их читать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знаки для записи отношений и операций. Чёткое прочтение символов помогает избегать ошибок в задачах и при работе с данными в школе.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символов задаёт смысл однозначно: принадлежность, вложение, общая часть и исключение. Поэтому при решении важно проверять именно знак, а не только визуальное представление.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в информатике и повседневных задачах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в приложении выбираете условия, сервис оставляет только те результаты, которые подходят всем требованиям. Так ведёт себя пересечение: берутся объекты, удовлетворяющие нескольким признакам одновременно. Школьные диалоги хорошо иллюстрируют это: «и кружок, и шахматы» — это A∩B.
</a:t>
            </a:r>
            <a:endParaRPr lang="en-US" sz="1934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в поиске как пересечение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файлов в компьютере может быть разбит по папкам и тегам. Если объединить две категории, вы получите все файлы, которые относятся хотя бы к одной из них, но без дубликатов. Это наглядно показывает A∪B: «или из первой, или из второй». 
</a:t>
            </a:r>
            <a:endParaRPr lang="en-US" sz="2163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файлов — объединение без повторов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оставить только то, что не попало под условие. Например, удалить из списка учеников тех, кто уже сделал задание, и оставить остальных — это разность. Такие задачи встречаются в обработке данных и при подготовке отчётов, где важно исключать лишнее точно и аккуратно.
</a:t>
            </a:r>
            <a:endParaRPr lang="en-US" sz="1934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разность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множествами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считать порядок элементов важным. Но в множестве порядок не влияет на результат: {1,2,3} и {3,2,1} представляют одно и то же множество, потому что состав одинаковый.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записывать одинаковые элементы как разные. В множествах повторы не учитываются, поэтому {1,1,2} равно {1,2}. Если воспринимать повтор как «две копии», можно получить неверный ответ.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ловушка — путать пересечение и объединение, а также забывать про пустое множество ∅. Помогает проверка по списку элементов и по диаграмме Венна: сразу видно, что общее есть или отсутствует.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между множествами: понятные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между множествами показывают, что группы объектов могут совпадать, входить одна в другую, пересекаться или не иметь общих элементов. Эти идеи применяются в информатике для списков, классификации и поиска по признакам. Точные символы делают сравнение однозначным.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2026-05-13T15:37:17Z</dcterms:created>
  <dcterms:modified xsi:type="dcterms:W3CDTF">2026-05-13T15:37:17Z</dcterms:modified>
</cp:coreProperties>
</file>