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image" Target="../media/image-3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image" Target="../media/image-15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8: Food in English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фразы и грамматика для разговора о еде.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тему Food на английском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 — одна из самых полезных тем для повседневного английского. Она помогает говорить о привычных продуктах, читать меню и упаковки, а также быстро строить короткие фразы о себе, своей семье и школьном дне.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3363" y="2362487"/>
            <a:ext cx="1503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9113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02451" y="2362487"/>
            <a:ext cx="175350" cy="2004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3301" y="2380727"/>
            <a:ext cx="204900" cy="16392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по теме еды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на 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темы — bread, milk, cheese, eggs, rice, meat, fish, apple, banana, orange, tomato, carrot и potato. Это лексика, которая часто встречается в простых диалогах и упражнениях.
</a:t>
            </a:r>
            <a:endParaRPr lang="en-US" sz="800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разговоров о напитках нужны слова water, tea, juice, lemonade, milkshake и juice box. Они помогают описывать, что ученик пьёт дома, в школе, в кафе или на перемене.
</a:t>
            </a:r>
            <a:endParaRPr lang="en-US" sz="835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пищи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breakfast, lunch, dinner и snack обозначают основные приёмы пищи. С ними легко составлять короткие предложения о распорядке дня, любимом времени еды и привычках всей семьи.
</a:t>
            </a:r>
            <a:endParaRPr lang="en-US" sz="835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 овощи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apple, banana, orange, carrot, tomato и potato особенно удобны для начального уровня. Они наглядны, легко запоминаются и подходят для описания корзины, ланч-бокса или покупок в магазине.
</a:t>
            </a:r>
            <a:endParaRPr lang="en-US" sz="816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коротких высказываний
</a:t>
            </a:r>
            <a:pPr algn="l" indent="0" marL="0">
              <a:lnSpc>
                <a:spcPct val="115000"/>
              </a:lnSpc>
              <a:buNone/>
            </a:pPr>
            <a:r>
              <a:rPr lang="en-US" sz="4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5 класса важны самые частотные слова, потому что их можно сразу использовать в коротких предложениях, вопросах и ответах. Так учащиеся быстрее переходят от слов к живой речи.
</a:t>
            </a:r>
            <a:endParaRPr lang="en-US" sz="7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продуктов и английские слова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легче запоминаются, если их объединять по смысловым группам.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по темам помогает быстрее запоминать слова и использовать их в простых предложениях.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Food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называют ученики на английском языке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опросе чаще всего вспоминают самые знакомые и заметные слова из повседневной жизни.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продукты запоминаются лучше, поэтому они становятся основой для расширения словаря по теме Food.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учебного опроса 5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Breakfast: слова и примеры предложений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завтрака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темы breakfast полезно знать слова cereal, toast, eggs, porridge, butter, jam, tea и milk. Они часто встречаются в заданиях, где нужно назвать продукты на тарелке или описать утренний приём пищи.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помогают говорить о себе без сложных конструкций: I have breakfast at 8 o’clock. I like cereal and milk. My breakfast is healthy. Такие модели легко использовать в классе.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режимом дня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завтрака удобна для описания распорядка дня, потому что ученики могут назвать время, продукты и свои привычки. Это делает речь личной, но остаётся на доступном уровне.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 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с тарелкой завтрака помогает сразу связать слово с предметом. Подписи на английском делают запоминание быстрее и поддерживают переход от картинки к устной речи.
</a:t>
            </a:r>
            <a:endParaRPr lang="en-US" sz="100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короткий диалог о еде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диалога на уровне 5 класса.
</a:t>
            </a:r>
            <a:endParaRPr lang="en-US" sz="11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like и выражение предпочтений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высказывание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like помогает говорить о том, что нравится. В настоящем времени он легко сочетается с существительными: I like apples. He likes soup. They like pizza. Это основа темы likes and dislikes.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продукт не нравится, используется отрицание: I do not like fish. Такая форма нужна, чтобы точно выражать свои вкусы и не путать положительное и отрицательное значение в предложении.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предпочтениях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мнение собеседника, задают вопрос: Do you like cheese? Он помогает начать короткий диалог и быстро получить ответ о любимой еде или напитках.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такие вопросы отвечают просто: Yes, I do. No, I don’t. Эти формы удобны для устной речи, потому что не требуют длинных объяснений и легко запоминаются.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еда и нелюбимая еда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вкусная и знакомая еда чаще получает положительные ответы, особенно если она часто встречается дома или в школьном меню.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 теме Food напрямую связан с likes and dislikes и помогает говорить о личных предпочтениях.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учебного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и неисчисляемые существительные в теме Food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существительные можно считать поштучно: apple, egg, tomato, sandwich, banana. С ними легко образуется множественное число: apples, eggs, tomatoes. Это важная часть словаря по теме еды.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не имеют обычного множественного числа: milk, water, rice, cheese, bread, sugar. Их не считают по одному предмету, поэтому в речи часто используют другие слова количества.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и количество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исчисляемыми существительными можно ставить a или an: a banana, an apple. Перед неисчисляемыми словами эти артикли обычно не употребляются, зато часто подходят some и much.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разницы помогает строить правильные предложения и избегать типичных ошибок. Например, можно сказать two apples, some milk и there is bread, если форма слова выбрана верно.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быстрые перекусы для школы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Ланч-бокс перед уроками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ученик кладёт в ланч-бокс sandwich, apple и yogurt. Рядом можно добавить nuts или crackers, чтобы перекус был удобным и сытным. На обложке такого слайда хорошо смотрятся подписанные продукты, потому что они сразу связывают английские слова с реальными предметами.
</a:t>
            </a:r>
            <a:endParaRPr lang="en-US" sz="996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большой перемене дети часто берут banana, carrot sticks и water. Простая фраза I drink water at break time помогает описать привычку без сложных конструкций. Такой сюжет удобно показывать через школьный рюкзак или коробку с едой.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выбор для школы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перекус выглядит аккуратно и знакомо, слова запоминаются быстрее: sandwich, apple, yogurt, nuts, crackers. Фраза This is a healthy snack подходит для устного ответа и короткой подписи на иллюстрации. Тема snack помогает говорить о школьном дне естественно и просто.
</a:t>
            </a:r>
            <a:endParaRPr lang="en-US" sz="9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5169" y="1318200"/>
            <a:ext cx="6613662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продуктов по языковым и смысловым признакам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форма слова связана с грамматикой и значением в теме Food.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исчисляемых слов есть множественное число, а неисчисляемые обычно не получают -s и часто употребляются с some.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5 класса.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/ There are на тему еды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38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используется, когда речь идёт об одном предмете или о неисчисляемом слове. Например: There is an apple on the table. Эта модель помогает описывать картинку кратко и понятно.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913663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are подходит для двух и более предметов: There are three bananas in the bag. Такая форма особенно удобна при описании стола, корзины, холодильника или школьного обеда.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4080287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There is / There are легко соединяется с лексикой Food. Она учит замечать количество, выбирать правильную форму глагола и строить простые ответы на уроке без длинных предложений.
</a:t>
            </a:r>
            <a:endParaRPr lang="en-US" sz="10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чаще всего встречаются в теме Food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слова встречаются в заданиях чаще, потому что они подходят для описания еды дома, в школе и в магазине.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универсальными остаются food, water и fruit: они помогают говорить о теме широко и служат основой для нового словаря.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и короткие тексты по теме Food, без привязки к одному изданию.
</a:t>
            </a:r>
            <a:endParaRPr lang="en-US" sz="6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03" y="1836742"/>
            <a:ext cx="296887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6516" y="3151554"/>
            <a:ext cx="296887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50641" y="1836742"/>
            <a:ext cx="296887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50641" y="3151554"/>
            <a:ext cx="296887" cy="3393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в разных странах и на школьных страницах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блюда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о разных странах часто упоминают pizza, sushi и pasta. Такие слова показывают, что еда может быть частью культуры и привычек семьи.
</a:t>
            </a:r>
            <a:endParaRPr lang="en-US" sz="1000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family meals часто встречается в учебных текстах. Оно помогает говорить о том, как семья ест вместе, и связывает тему еды с повседневной жизнью.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Завтраки в мире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о breakfast habits помогают сравнивать традиции: In England people eat breakfast. Ученики видят, что первый приём пищи бывает разным в разных странах.
</a:t>
            </a:r>
            <a:endParaRPr lang="en-US" sz="1000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как 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rice, soup, porridge и sandwiches показывают, что одни продукты характерны для определённых стран. Простые сравнения расширяют кругозор и тренируют английскую речь.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 кафе или столовой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заказ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Can I have…? и I would like… помогают попросить еду спокойно и вежливо. Они подходят для столовой, кафе и короткого диалога на уроке.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Меню и 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The menu, please используется, когда нужно посмотреть варианты. Оно помогает ученику начать разговор и показать, что он умеет вести себя вежливо в ситуации заказа.
</a:t>
            </a:r>
            <a:endParaRPr lang="en-US" sz="1048" dirty="0"/>
          </a:p>
        </p:txBody>
      </p:sp>
      <p:sp>
        <p:nvSpPr>
          <p:cNvPr id="13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официанта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Here you are звучит после заказа и учит понимать типичный ответ в диалоге. Такой маленький обмен репликами легко запомнить и проиграть в паре.
</a:t>
            </a:r>
            <a:endParaRPr lang="en-US" sz="1048" dirty="0"/>
          </a:p>
        </p:txBody>
      </p:sp>
      <p:sp>
        <p:nvSpPr>
          <p:cNvPr id="14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Поблагодарить собеседника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и For me, please завершают заказ и делают речь естественной. Эти слова связывают тему Food с правилами вежливого общения в школе и вне её.
</a:t>
            </a:r>
            <a:endParaRPr lang="en-US" sz="10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фразу для ответа о еде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 вопроса о еде перейти к короткому и правильному ответу.
</a:t>
            </a:r>
            <a:endParaRPr lang="en-US" sz="11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запоминать слова по теме Food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приёмы особенно полезны, когда слово нужно быстро связать с предметом, действием или ситуацией.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Лучшую поддержку дают картинки и тематические группы: они делают слово понятным сразу и ускоряют повторение.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приёмы обучения лексике в 5 классе; условное распределение для учебной визуализации.
</a:t>
            </a:r>
            <a:endParaRPr lang="en-US" sz="51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и типичные ошибки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повседневной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по теме включает food, drink, meal и snack. Эти слова нужны, чтобы говорить о еде в целом, не ограничиваясь отдельными продуктами.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пищи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breakfast, lunch и dinner помогают называть основные приёмы пищи. Их удобно использовать в коротких ответах о режиме дня и семейных привычках.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и 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помнить формы a banana, some milk, two apples и There are three eggs. Ошибки чаще возникают, когда a ставят перед неисчисляемым словом.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like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like и likes легко смешать, поэтому важно следить за подлежащим: I like apples, но He likes soup. Это простое правило делает речь грамматически точной.
</a:t>
            </a:r>
            <a:endParaRPr lang="en-US" sz="1003" dirty="0"/>
          </a:p>
        </p:txBody>
      </p:sp>
      <p:sp>
        <p:nvSpPr>
          <p:cNvPr id="15" name="Text 6"/>
          <p:cNvSpPr txBox="1"/>
          <p:nvPr/>
        </p:nvSpPr>
        <p:spPr>
          <a:xfrm>
            <a:off x="6065000" y="16864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прилагательные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healthy и tasty расширяют ответ о еде. С их помощью ученик может сказать не только что он ест, но и как он это оценивает.
</a:t>
            </a:r>
            <a:endParaRPr lang="en-US" sz="100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Food: тема, которая работает каждый день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Food соединяет полезную лексику, простые грамматические модели и вежливые диалоги. После его изучения ученику легче читать меню, говорить о любимой еде и описывать свой школьный обед.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2026-05-29T15:58:42Z</dcterms:created>
  <dcterms:modified xsi:type="dcterms:W3CDTF">2026-05-29T15:58:42Z</dcterms:modified>
</cp:coreProperties>
</file>