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image" Target="../media/image-11-8.jpe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стихов — мир рифм, ритма и добрых слов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строки открывают детям яркий мир поэзии.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книги стихов легко полюбить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таких книгах можно читать по одному стихотворению, не спеша и с интересом. Короткие тексты, понятные слова и яркие образы помогают первокласснику слушать язык, запоминать строки и радоваться звучанию речи.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14066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6806" y="3084118"/>
            <a:ext cx="45000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книга стихов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знакомит с книгой с первого взгляда, а название подсказывает ее тему и настроение. По ним ребенку легче понять, что его ждет внутри.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Обложка и название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размещены отдельные стихотворения, которые удобно читать по одному. Оглавление помогает быстро найти нужный раздел или любимый текст.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Страницы и оглавление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можно встретить стихи о временах года, животных, игрушках, школе и семье. Разные темы делают чтение разнообразным и близким детскому опыту.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разных темах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Рисунки помогают увидеть героев, место действия и настроение стихотворения. Благодаря им текст становится понятнее и кажется еще живее.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делает стихи звонкими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 возникает, когда окончания строк звучат похоже. Из-за этого стихотворение становится мелодичным, а слова как будто перекликаются друг с другом. Для детей это звучит особенно весело.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звучание концовок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рифмы помогают быстрее запомнить текст и охотно читать его вслух. Когда строки звучат звонко, стих кажется дружелюбным, смешным и немного похожим на песенку.
</a:t>
            </a:r>
            <a:endParaRPr lang="en-US" sz="1173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Легче запомнить и повторить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— это шаг стихотворения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Ритмичные строки легко представить как шаги, хлопки или тихую песенку. Так стих начинает звучать живо и дружелюбно.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Слышим «шаги» и хлопки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 появляется, когда в стихотворении слова чередуются по определенному порядку. Из-за этого текст звучит ровно и уверенно.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Повторяющийся рисунок слов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первоклассника ритм особенно полезен: он подсказывает, где делать паузу, помогает не спешить и читать без лишних ошибок.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Помощь при чтении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стихи встречаются в детских книгах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Веселые стихи поднимают настроение и часто играют со словами. В них встречаются забавные герои, смешные сравнения и неожиданные повороты, которые хочется перечитать еще раз.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природе и стихи-сказки помогают мечтать, наблюдать и фантазировать. Их особенно приятно читать, когда в книге есть понятные слова и яркие рисунки.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Стихи-загадки и считалки вовлекают в игру. Ребенок думает, подбирает ответ, повторяет строки и незаметно для себя тренирует внимание, память и быстроту реакции.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появляется книга стихов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книги: от замысла автора до чтения детьми
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Иллюстрации помогают понять стих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Картинки показывают, кто является героем стихотворения, где происходит действие и какое настроение у текста. Поэтому ребенок быстрее догадывается, о чем идет речь, даже если строка пока кажется загадкой.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и смешные рисунки делают чтение теплее и интереснее. Они помогают не только понять смысл, но и заметить детали: выражения лиц, предметы вокруг и маленькие события на странице.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597325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43362" y="1542875"/>
            <a:ext cx="419175" cy="558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597325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стихи удобно читать вслух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Рифма, паузы и повтор делают чтение живым. Стихотворение звучит почти как маленькая песенка, поэтому его приятно произносить вслух снова и снова.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Звучат выразительно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первоклассник читает перед классом, он учится говорить четко, внимательно следить за словами и не теряться. Это полезный и очень важный опыт.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Тренирует смелость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голосу легко понять, веселый текст, спокойный или удивленный. Чтение вслух помогает почувствовать, как меняется тон стихотворения от строки к строке.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Слышно настроение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развивают книги стихов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тренируют память: короткие строки легко повторять, а знакомые рифмы помогают удерживать текст в голове и вспоминать его без подсказки.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Поэзия обогащает речь и словарный запас. Ребенок встречает новые слова, красивые сравнения и необычные выражения, которые делают речь точнее и интереснее.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стихов развивает слух к слову и внимание к звучанию. Ребенок начинает лучше слышать ритм, рифму и красоту родного языка.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учат замечать и называть чувства. Через них проще понять радость, удивление, грусть, смелость и дружбу в знакомых жизненных ситуациях.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природе и временах года
</a:t>
            </a:r>
            <a:endParaRPr lang="en-US" sz="3200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Зимняя тишина и снежные дорожки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двор становится белым и тихим, а сугробы похожи на мягкие подушки. В стихах снег скрипит под ногами, а мороз рисует узоры на стекле. Дети легко представляют зимнюю прогулку и блестящие снежинки.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приносит цветы и звон капели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в стихах тают сосульки, бегут ручьи и раскрываются первые цветы. Птицы возвращаются домой, а солнце светит все смелее. Такие строки помогают заметить, как природа просыпается после долгой зимы.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 и осень меняют настроение строки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стихотворение становится теплым и светлым: в нем много солнца, зелени и веселых игр. Осенью появляются желтые листья, ветер и тихий дождь. Ребенок видит, как одно время года плавно сменяет другое.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о школе, дружбе и семье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школе стихи рассказывают простыми словами: про уроки, звонок, парты, тетради и первые успехи. Ребенок узнает знакомые ситуации и чувствует, что учеба тоже может звучать весело.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семье стихи напоминают о заботе, ласковых словах и домашних праздниках. В них легко узнать маму, папу, бабушку и брата, а вместе с ними — уют и доброту дома.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дружбе в стихах говорят тепло и ясно: как делиться игрушкой, помогать в игре, уступать и мириться. Такие строки учат видеть в товарище поддержку и радость совместных дел.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эти приемы делают стих живым и запоминающимся: ребенок ждет смешной поворот и хочет прочитать еще раз.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простых приема — неожиданность, игра слов и преувеличение — чаще всего вызывают у детей улыбку.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Методические наблюдения по чтению детской поэзии
</a:t>
            </a:r>
            <a:endParaRPr lang="en-US" sz="1119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выбрать книгу стихов для первоклассника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книга для первого чтения содержит короткие стихи, понятные слова и ясные рифмы. Лучше выбирать тексты с близкими ребенку темами: школа, животные, игры, семья и времена года.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обратить внимание на иллюстрации: они должны быть яркими, добрыми и помогать понять настроение текста. Удобно, когда в книге есть крупный шрифт и не слишком много стихов на одной странице.
</a:t>
            </a:r>
            <a:endParaRPr lang="en-US" sz="137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2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стихотворение с удовольствием
</a:t>
            </a:r>
            <a:endParaRPr lang="en-US" sz="3028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первокласснику заметить смысл, рифму и настроение текста.
</a:t>
            </a:r>
            <a:endParaRPr lang="en-US" sz="158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942191" y="1294104"/>
            <a:ext cx="4500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30750" y="1294104"/>
            <a:ext cx="5625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58681" y="3084118"/>
            <a:ext cx="5062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31907" y="3084118"/>
            <a:ext cx="45000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в жизни ребенка
</a:t>
            </a:r>
            <a:endParaRPr lang="en-US" sz="3200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стихотворение делает поздравление личным и теплым. Его удобно написать в открытке или выучить наизусть, чтобы порадовать близкого человека несколькими точными строками.
</a:t>
            </a:r>
            <a:endParaRPr lang="en-US" sz="1283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Подарки и открытки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праздниках стихи помогают ребенку говорить громко, ясно и уверенно. Небольшой текст легче запомнить, а выступление звучит выразительно и по-настоящему празднично.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Утренники и выступления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благодарность звучит мягко и красиво. Несколько рифмованных строк помогают поблагодарить маму, учителя или друга так, чтобы слова запомнились надолго.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благодарности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Веселая рифма быстро поднимает настроение всей компании. Стихи легко читать вместе, поэтому они объединяют детей и взрослых во время семейных и школьных встреч.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общения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авторы детских стихов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 С. Маршака, А. Барто и С. Михалкова часто короткие, четкие и очень звучные. В них легко услышать ритм, а строки быстро остаются в памяти.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Стихи, которые легко запоминаются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Б. Заходер и К. Чуковский любили игру слов, смешные образы и неожиданные повороты. Поэтому их книги читаются весело, а знакомство с поэзией начинается без скуки.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их любят дети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поэзия не скучная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4721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стихах одно и то же чувство может быть передано несколькими точными словами. Ребенок быстро замечает, как короткая строка умеет быть очень выразительной.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6844000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книге стихов рядом могут жить разные настроения: радость, удивление, грусть и смех. Поэтому каждая следующая страница приносит новое впечатление, а не повторение.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20033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Стихотворение легко менять голосом: где-то читать тихо, где-то громко, а где-то с улыбкой. Так каждая строчка звучит по-новому и не надоедает.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596067" y="1797325"/>
            <a:ext cx="1822200" cy="257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Поэтический текст часто скрывает маленькую загадку или смешной поворот. Читатель открывает ее не сразу, а это делает чтение похожим на игру.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книгу стихов любимой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Книга нравится, когда в ней есть близкие ребенку темы и понятные слова. Тогда стихотворение легко связать с собственной жизнью и прочитать без лишнего напряжения.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2735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вызывают и строки, которые приятно произносить вслух: они звучат ритмично, звонко и чуть игриво. Такие стихи хочется повторять снова и снова.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6494700" y="1912600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меньше важны рисунки, которые поддерживают настроение текста. Если книга часто открывается, на ней остаются закладки, загнутые уголки и следы долгой дружбы с чтением.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стихов — маленькие строки, большие чувства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Книги стихов открывают ребенку рифму, ритм и красоту слова. Они делают чтение теплым и живым, а каждую страницу — маленьким открытием и радостной встречей с поэзией.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2026-05-24T01:02:16Z</dcterms:created>
  <dcterms:modified xsi:type="dcterms:W3CDTF">2026-05-24T01:02:16Z</dcterms:modified>
</cp:coreProperties>
</file>