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медицинских знаний и первая помощь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действия, которые помогают до приезда врача.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помочь сразу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травмы и недомогания случаются неожиданно: на перемене, в спортзале, на уроке труда или дома. Первые минуты часто решают, станет ли человеку легче или состояние быстро ухудшится.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ситуации, где нужна первая помощь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случаи требуют быстрых и спокойных действий чаще всего.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бытовые и спортивные травмы, поэтому особенно важны базовые навыки помощи без паники.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теме урока; значения условные, для учебной визуализации.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сначала безопасность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подойти к пострадавшему, посмотрите вокруг: нет ли огня, дыма, проводов, стекла, воды, скользкого пола или движущегося транспорта.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кажется опасным, позовите взрослого и не спешите к человеку. Одна новая травма не поможет ни вам, ни пострадавшему.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оценки обстановки можно начинать помощь. Безопасность спасателя и пострадавшего — первый шаг, без которого остальные действия теряют смысл.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оценивают состояние пострадавшего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жизненно важные признаки, затем — дополнительные жалобы и внешние симптомы.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отвечает, тяжело дышит или резко бледнеет, помощь нужна особенно быстро.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первой помощи.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действий до приезда скорой помощи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 теме урока первой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вызвать экстренную помощь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Звонок, который не стоит откладывать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стоит у двери кабинета и быстро набирает 112. Он говорит спокойным голосом, где находится, что произошло и нужна ли срочная помощь. Рядом лежит телефон, а на фоне видно школьный коридор и взрослого, который уже подходит.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важны 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Диспетчеру сообщают адрес, число пострадавших и что с человеком сейчас: дышит ли он, есть ли кровь, отвечает ли на вопросы. Такая короткая и чёткая информация помогает службе спасения понять, какие силы отправить на место.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для обратной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разговора важно не класть трубку раньше времени и назвать свой номер телефона. Если связь оборвётся, диспетчер сможет перезвонить, а рядом на картинке легко показать экран смартфона и человека, который ждёт дальнейших указаний.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наружного кровотечения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 ране плотно прижимают чистую салфетку, бинт или марлю. Давление должно быть непрерывным, чтобы уменьшить потерю крови и выиграть время до помощи взрослых.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идёт из руки или ноги, конечность по возможности приподнимают выше уровня сердца. Это помогает замедлить кровотечение и уменьшить нагрузку на рану.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Сильную рану закрывают давящей повязкой и не ослабляют её без необходимости. Если кровь продолжает идти, сверху добавляют новый слой, а не снимают старый.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 используют только при очень сильном кровотечении. После наложения обязательно отмечают время, чтобы медики знали, как долго он был затянут.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124" y="1377928"/>
            <a:ext cx="162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951" y="1377928"/>
            <a:ext cx="135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Раны, ссадины и порезы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Промыть чистой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рану сначала осторожно промывают водой, чтобы убрать грязь и мелкие частицы. Это снижает риск заражения и делает дальнейшую обработку более безопасной.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Обработать кожу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наносят только на кожу вокруг раны, а не внутрь неё. Так можно уменьшить количество микробов, не вызывая лишнего раздражения тканей.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Закрыть повязкой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рану закрывают стерильной салфеткой, бинтом или пластырем. Повязка защищает повреждённое место от грязи, трения и случайного касания.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врач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рана, укус животного, сильное загрязнение или кровотечение, которое не останавливается, требуют помощи взрослых и медицинского осмотра как можно скорее.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Ушибы, растяжения и переломы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травмы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Остановитесь, не нагружайте повреждённую часть тела и дайте ей покой. Любое лишнее движение может усилить боль и отёк.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Приложите холод через ткань на 10–15 минут. Это помогает уменьшить припухлость и делает боль слабее.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растяжении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заставляйте конечность двигаться через боль. Лучше зафиксировать её в удобном положении и дождаться осмотра взрослых.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подозрение на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выпрямляйте кость и не пытайтесь поставить конечность на место. Фиксация и срочная помощь врача важнее любых самостоятельных действий.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остановить кровь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носа зажимают пальцами на 10 минут без перерывов. Дополнительно можно приложить холод к переносице через ткань, не запрокидывая голову назад.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Сядьте и наклоните голову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Пострадавший должен спокойно сесть и чуть наклонить голову вперёд. Так кровь не затечёт в горло и не вызовет кашель, тошноту или рвоту.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носовом кровотечении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и обморожения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 место повреждения сразу охлаждают прохладной водой 10–20 минут, чтобы уменьшить боль и глубину поражения. Затем кожу закрывают чистой сухой повязкой.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Пузыри не прокалывают, а к ожогу не прикладывают масло, сметану, зубную пасту или лёд. Такие действия мешают заживлению и могут усилить повреждение тканей.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обморожении человека переводят в тёплое помещение, снимают влажную одежду и защищают кожу от нового холода. Согревание должно быть постепенным, без резких перепадов температуры.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кожа сильно покраснела, побелела, потемнела, появились пузыри или пропала чувствительность, нужна помощь взрослых и врача. В таких случаях медлить нельзя.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действуют холод и наблюдение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пострадавшего проверяют несколько раз до приезда медиков, особенно если боль усиливается или появляются новые жалобы.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действует недолго, но строго по времени. Для каждой ситуации важно не превышать безопасную продолжительность и продолжать наблюдение.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первой помощи для школьников; рекомендации по охлаждению травм и наблюдению за пострадавшим.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065"/>
            <a:ext cx="324900" cy="25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0471" y="1675625"/>
            <a:ext cx="238425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слабости, обмороке и перегреве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Уложить при обмороке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сознания человека укладывают на спину и приподнимают ноги. Это помогает крови быстрее поступать к голове и облегчает возвращение в сознание.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Обеспечить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открыть окно, ослабить тесную одежду и не создавать давку вокруг пострадавшего. Свежий воздух помогает уменьшить головокружение и ощущение нехватки воздуха.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Увести из жары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перегреве человека переносят в тень или прохладное место. С тела убирают лишние вещи, а кожу охлаждают без резких и опасных действий.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Давать воду понемногу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в сознании, ему предлагают воду маленькими глотками. Резко поднимать его нельзя, потому что слабость и потемнение в глазах могут вернуться.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чего нельзя делать при первой помощи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запомнить безопасные действия и типичные ошибки, которые могут ухудшить состояние пострадавшего.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действия просты и направлены на безопасность. Ошибки часто связаны с лишними движениями, самолечением и неверными советами из повседневной жизни.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первой помощи для школьников.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помощи человеку без сознания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обмороке или подозрении на остановку дыхания.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613957"/>
            <a:ext cx="193800" cy="155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4988" y="3092351"/>
            <a:ext cx="181125" cy="20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4764" y="1588127"/>
            <a:ext cx="18112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аптечке первой помощи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Бинты и пластыри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Бинт, стерильные салфетки и пластыри нужны для закрытия ран и защиты повреждённой кожи. Лучше иметь несколько размеров, чтобы подобрать подходящий вариант.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помогает обработать кожу вокруг небольшой раны. Его используют аккуратно, чтобы снизить риск попадания инфекции и не раздражать повреждённые ткани.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нужны, чтобы быстро разрезать бинт, пластырь или одежду при необходимости. Инструмент должен лежать в известном месте и быть безопасным в использовании.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Аптечку держат в сухом доступном месте, регулярно проверяют срок годности и раскладывают предметы по порядку. Тогда нужное средство можно найти без задержки.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Одноразовые перчатки защищают и помощника, и пострадавшего. Они особенно важны, если есть кровь или неизвестно, насколько чисты руки и поверхность.
</a:t>
            </a:r>
            <a:endParaRPr lang="en-US" sz="8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оказании помощи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 из-за спешки и желания помочь без понимания ситуации. Особенно опасны лишние движения при травмах головы, шеи и ног.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ошибка может увеличить боль или осложнить травму. Лучший способ помочь — действовать спокойно, по алгоритму и без самодеятельности.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правил первой помощи для школьников.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в школе и дома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аккуратно пользоваться ножницами, ножами, иголками и другими острыми предметами. Любой инструмент используют только по назначению и держат под контролем взрослого, если это требуется.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физкультуры важно соблюдать команды учителя, не толкаться и правильно выполнять упражнения. На лестницах, во дворе и на мокром полу нужна особая осторожность.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езде на велосипеде, самокате или роликах полезны шлем и защитное снаряжение. Они уменьшают риск серьёзных травм при падении и столкновении.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 с опасными предметами, бегать в местах, где скользко, или устраивать шумные игры на переменах. Внимательность и дисциплина снижают число травм.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правильного шага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не заменяет врача, но помогает выиграть время и не ухудшить состояние пострадавшего. Самое важное — сохранять спокойствие, помнить алгоритм и действовать безопасно.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2026-05-21T01:25:44Z</dcterms:created>
  <dcterms:modified xsi:type="dcterms:W3CDTF">2026-05-21T01:25:44Z</dcterms:modified>
</cp:coreProperties>
</file>