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jpe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Африки: карта жизни континента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связывают природу, людей и климат Африки.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континент рек и контрастов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континенте соседствуют влажные леса, саванны и пустыни, поэтому реки Африки очень разные по режиму и значению для 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водосбор и речной бассейн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Водосбор — это территория, с которой осадки и ручьи собираются в одну речную систему. Границы водосбора определяют, куда именно потечёт вода после дождя.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стока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бассейн шире одного русла: он включает главную реку, её притоки, озёра и заболоченные участки. Вместе они образуют единую водную систему.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многие бассейны проходят через несколько государств и природных зон. Поэтому одна река может одновременно влиять на пустыню, саванну и влажные леса.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без границ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главных речных бассейнов Африки
</a:t>
            </a:r>
            <a:endParaRPr lang="en-US" sz="2962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352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352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тянется через северо-восток континента и собирает воды из больших районов Восточной Африки. Его бассейн особенно заметен там, где вокруг преобладают засушливые земли.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8067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реки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8067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Замбези и Оранжевая показывают особенности юга Африки: один бассейн связан с мощными водопадами, другой — с водоснабжением сухих пространств и орошением.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68290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468290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 делает характерный изгиб через Западную Африку и затем уходит к Атлантическому океану. Его бассейн соединяет более влажные и более сухие районы.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2559055" y="3596950"/>
            <a:ext cx="19278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2559055" y="3961150"/>
            <a:ext cx="19278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занимает центральную часть Африки и охватывает обширные влажные леса. На карте его бассейн выглядит как огромная зелёная система, питаемая множеством притоков.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Нила помогает понять, почему он так важен для жизни в засушливых районах Северо-Восточной Африки.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6 650 км
</a:t>
            </a:r>
            <a:endParaRPr lang="en-US" sz="4855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самая длинная река Африки.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Конго: полноводная река экваториальных лесов
</a:t>
            </a:r>
            <a:endParaRPr lang="en-US" sz="2736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2662" y="1611278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 лежит в зоне влажных экваториальных лесов, где дожди выпадают почти круглый год. Поэтому река получает питание постоянно и остаётся мощной даже в сухие месяцы.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2662" y="1397428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питание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2808598" y="3418884"/>
            <a:ext cx="4721498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реке много порогов и водопадов, потому что её русло пересекает ступени рельефа. Это затрудняет судоходство, но делает реку особенно выразительной на карте.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808598" y="3205033"/>
            <a:ext cx="4721498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Пороги и водопады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685501" y="2515081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считается самой полноводной рекой Африки и одной из самых полноводных в мире. Огромный объём воды поддерживают многочисленные притоки и влажный климат бассейна.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1685501" y="2301230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сток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3931437" y="4322687"/>
            <a:ext cx="4721400" cy="36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людей Конго важна не только как река, но и как источник воды, рыбы и энергии. Её бассейн связывает природные богатства и жизнь местных сообществ.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3931437" y="4108836"/>
            <a:ext cx="4721400" cy="1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для людей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Нигер: большой изгиб и внутренняя дельта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изгиб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 образует широкий изгиб, проходя через несколько стран Западной Африки. Эта форма реки связана с особенностями рельефа и тем, как вода ищет путь к океану.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отступает, на месте разливов остаются плодородные почвы. Поэтому люди издавна используют эти земли для земледелия и выпаса скота.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разливы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дельта в Мали разливается в сезон дождей и превращает низины в богатые природные угодья. Здесь хорошо растут травы, а рыбы и птицы находят корм.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снабжает водой поля, пастбища и города, поэтому её значение особенно велико в засушливых районах. Без Нигера хозяйство многих территорий было бы гораздо труднее.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Замбези: пороги, водопады и энергия воды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 Виктория и мощь реки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водопада Виктория река Замбези с шумом падает с высоты и превращается в одно из самых известных природных зрелищ Африки. Огромная сила воды здесь особенно заметна.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для юга Африки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 течению Замбези уже спокойнее, но её энергия остаётся важной для людей. На реке работают гидроэлектростанции, которые обеспечивают электричеством города и предприятия.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 разным характером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Замбези меняется от быстрых порогов до широких участков, где уровень воды зависит от сезона. Это делает реку одновременно красивой, сложной и очень ценной.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Оранжевая: река сухого юга Африки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Оранжевая река течёт через юг Африки, где осадков меньше, чем в экваториальных районах. Поэтому каждый устойчивый источник воды здесь становится особенно важным для людей и природы.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юг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условиях засухи река остаётся важным коридором для животных и растений. Вдоль её долины природа выглядит заметно богаче, чем на соседних территориях.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жизни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Оранжевой дают жизнь небольшим поселениям, фермам и стадам. Река становится опорой для повседневной жизни, когда окружающая местность слишком сухая.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поселений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воды используют для полива полей и поддержки хозяйства в засушливых областях. Там, где дождей не хватает, река помогает сохранять урожай и пастбища.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орошения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реки не самые длинные, но именно они обеспечивают воду, рыбу и связь между поселениями в сухих районах Западной Африки.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объединяют долины, где живут и работают местные общины.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Западной Африки; справочные данные о реках Сенегал и Гамбия.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Лимпопо — около 1 750 км: при такой протяжённости река успевает пройти и засушливые, и более влажные районы, поэтому её уровень сильно меняется по сезонам.
</a:t>
            </a:r>
            <a:endParaRPr lang="en-US" sz="2371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1 750 км
</a:t>
            </a:r>
            <a:endParaRPr lang="en-US" sz="7206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поэтому река так заметно реагирует на дожди и засухи.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Limpopo River.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влияет на режим рек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показаны ориентировочные уровни годовых осадков в трёх природных зонах Африки: от влажных экваториальных лесов к саваннам и пустыням.
</a:t>
            </a:r>
            <a:endParaRPr lang="en-US" sz="153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осадков, тем неравномернее сток: в экваториальных районах реки стабильнее, а в пустынях чаще пересыхают.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диапазоны по природным зонам Африки; справочные данные по климату, Encyclopaedia Britannica.
</a:t>
            </a:r>
            <a:endParaRPr lang="en-US" sz="10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дельты Нила около 22 000 км²: это показывает, как река накапливает наносы и создаёт новые участки суши в устье.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22 000 км²
</a:t>
            </a:r>
            <a:endParaRPr lang="en-US" sz="7141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такой размер дельты помогает рекам менять береговую линию и формировать плодородные низины.
</a:t>
            </a:r>
            <a:endParaRPr lang="en-US" sz="1348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Britannica, Nile delta.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сельское хозяйство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рек легче поливать поля, потому что вода доступнее, чем вдали от русла. Поэтому здесь выращивают рис, овощи, хлопок и фрукты, а рядом строят каналы.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вода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поддерживают большие сельскохозяйственные районы в долинах Нила, Нигера и Замбези. Без них многие поселения не смогли бы вести устойчивое земледелие.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 хозяйства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 после разливов получают свежий ил, который делает почвы более плодородными. Это особенно важно там, где дождей мало и урожай зависит от каждого сезона.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поймы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города и транспорт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воды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часто возникают у рек, потому что здесь есть вода для питья, бытовых нужд и промышленности. Такие места быстрее растут и становятся центрами заселения.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Африки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Каир, Киншаса и Ниамей выросли рядом с крупными реками не случайно: река облегчает торговлю, снабжение и жизнь большого города в жарком климате.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ось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связывают рынки, порты и прибрежные поселения там, где автомобильных дорог мало. По ним перевозят людей, продукты, строительные материалы и другие грузы.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763100" cy="5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вызовы речных систем
</a:t>
            </a:r>
            <a:endParaRPr lang="en-US" sz="31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7238025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места обитания рыб и птиц, страдают не только экосистемы, но и люди, которые зависят от рыболовства, полива и чистой воды.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8025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для людей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32250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от городов и предприятий ухудшает качество воды и делает её опасной для людей и животных. Особенно страдают участки ниже по течению, где ток слабее.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32250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33694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в бассейнах усиливает смыв почвы, а значит, реки несут больше ила и быстрее мелеют. Это разрушает берега и изменяет привычные русла.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133694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Смытие почв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35138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уменьшают приток воды, а перегрев делает реку менее пригодной для рыб и других организмов. В мелких водоёмах это особенно заметно.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3835138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воды — больше риска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36581" y="2439453"/>
            <a:ext cx="1494000" cy="13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и водозаборы могут менять естественный режим течения. Если вода удерживается слишком долго, исчезают сезонные разливы, важные для пойм и дельт.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5536581" y="2091754"/>
            <a:ext cx="14940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течения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0235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Плотины: польза и риски для рек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042800" y="156545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 помогают получать электроэнергию там, где река имеет большой перепад высот. Это особенно важно для стран, которым нужны стабильные источники энергии.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1042800" y="135350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из воды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42800" y="4436400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управление реками должно быть осторожным: нужны очистка стоков, экономия воды и защита берегов, чтобы польза от плотин не превращалась в ущерб.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1042800" y="4224450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управление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1042800" y="3000925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 плотины задерживают наносы и могут ослаблять разливы ниже по течению. Из-за этого поймы получают меньше питательных веществ и хуже восстанавливаются.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1042800" y="2788975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разливов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05825" y="2283188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воды в водохранилищах помогают поливать поля в сухой сезон. Благодаря этому хозяйство становится менее зависимым от кратких дождей.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505825" y="2071238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орошения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505825" y="3718663"/>
            <a:ext cx="71592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рыб плотины часто становятся преградой на пути к местам нереста. Если проходы не предусмотрены, численность некоторых видов начинает сокращаться.
</a:t>
            </a:r>
            <a:endParaRPr lang="en-US" sz="900" dirty="0"/>
          </a:p>
        </p:txBody>
      </p:sp>
      <p:sp>
        <p:nvSpPr>
          <p:cNvPr id="19" name="Text 11"/>
          <p:cNvSpPr txBox="1"/>
          <p:nvPr/>
        </p:nvSpPr>
        <p:spPr>
          <a:xfrm>
            <a:off x="505825" y="3506712"/>
            <a:ext cx="76407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 для рыб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Мини-вопрос: какая это река?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907788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подсказка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907788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первая: это самая длинная река Африки, и её долина стала одним из главных центров древнего земледелия.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70013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870013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вторая: её воды проходят через пустынные районы и образуют знаменитую дельту у Средиземного моря. Ответ — Нил.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схема: чем реки Африки отличаются
</a:t>
            </a:r>
            <a:endParaRPr lang="en-US" sz="2736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основные реки Африки по одной яркой особенности и по их роли для природы и людей.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рек связаны с климатом, рельефом и строением бассейнов: одни дают воду пустыням, другие несут огромный сток или создают мощную гидроэнергию.
</a:t>
            </a:r>
            <a:endParaRPr lang="en-US" sz="14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данные: Encyclopaedia Britannica; National Geographic; Britannica School.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Африки: главные выводы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Африки по-разному выглядят на карте, но одинаково важны для жизни континента. Их изучение помогает понять связь климата, рельефа и хозяйства, а также ценность воды для людей и природы.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2026-07-26T22:58:34Z</dcterms:created>
  <dcterms:modified xsi:type="dcterms:W3CDTF">2026-07-26T22:58:34Z</dcterms:modified>
</cp:coreProperties>
</file>