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Некрасов: поэт о народной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услышал голос народа и сделал его голосом литературы.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глазами Некрасова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Некрасова было эпохой крепостного права, тяжёлого крестьянского труда и больших общественных перемен. Именно поэтому в его стихах так много сочувствия к простым людям, боли за их судьбу и стремления к справедливости.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Ярославской губернии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родился 10 декабря 1821 года в городе Немирове. Его ранние годы прошли в семье, где строгость сочеталась с наблюдением за жизнью вокруг.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характер отца-помещика тоже повлиял на Некрасова. Позже личные детские впечатления помогли ему особенно правдиво писать о человеческой боли и силе характера.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Имение Грешнево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поэт провёл в имении Грешнево под Ярославлем. Рядом жили крестьяне, и мальчик с ранних лет видел их труд, нужду и повседневные заботы.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стихи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Некрасов приехал в Петербург и попытался учиться в университете, но не смог завершить образование из-за жизненных обстоятельств.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были трудными: молодому автору нужно было искать своё место среди многих талантливых людей и учиться писать всё точнее и выразительнее.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он рано начал писать стихи и пробовал печататься в журналах, постепенно понимая, что литература станет главным делом его жизни.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сформировалось его стремление говорить о жизни честно, без украшательства, но с сочувствием к человеку.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литературная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познакомил Некрасова с писателями, критиками и журналистами. Он учился замечать в городской повседневности детали, которые раскрывают характер человека и правду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не сделали его сразу знаменитым, но помогли найти свой голос: живой, точный и близкий к реальным чувствам и событиям.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журнал «Современник»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1846 года Некрасов был связан с журналом «Современник», а позже стал его главным редактором. Это стало важной частью его литературной и общественной работы.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Некрасову журнал приобрёл особое значение: он не только знакомил читателей с новыми текстами, но и поднимал важные вопросы времени.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журнала печатались произведения Тургенева, Гончарова, Толстого и Чернышевского. «Современник» объединил сильных авторов и стал заметным центром русской литературы.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особенно внимательно писал о том, что видел в русской жизни каждый день: тяжёлую работу, бедность и человеческое достоинство.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тема — народная жизнь; остальные мотивы поддерживают её и усиливают чувство сопереживания.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Некрасова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Н. А. Некрасова на основе школьной программы и изучаемых произведений
</a:t>
            </a:r>
            <a:endParaRPr lang="en-US" sz="14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простого народа в стихах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 Некрасов показывает не как условных персонажей, а как настоящих людей с усталостью, надеждой и внутренней силой.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звучат разговорные слова, пословицы и интонации, которые делают речь героев естественной и убедительной для читателя.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без жалости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смотрит на народ сверху вниз. Он старается понять его жизнь и передать уважение к терпению и труду.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читателю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и точной манере письма герои Некрасова легко запоминаются и кажутся очень близкими даже современным школьникам.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увидеть, как в середине XIX века Некрасов соединял народные мотивы, трагедию и красоту русской природы.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была написана поэма, ставшая одним из самых сильных произведений о крестьянской женщине.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поэма «Мороз, Красный нос»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расширяет представление о подвиге: мужество может проявляться не только на поле борьбы, но и в личном выборе.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поэмы отказываются от привычной жизни ради долга и любви, поэтому их образы вызывают уважение и глубокое сочувствие.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что их решение было не просто семейным поступком, а примером большой нравственной силы, верности и смелости.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была создана в 1871–1872 годах и посвящена жёнам декабристов, которые добровольно разделили судьбу своих мужей.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«Русские женщины»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пути: от вопроса к ответам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Н. А. Некрасова «Кому на Руси жить хорошо»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80253"/>
            <a:ext cx="632400" cy="505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 Некрасова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строит стихи как разговор: герои спорят, отвечают друг другу, задают вопросы. Благодаря этому текст звучит естественно и помогает сразу услышать характер каждого персонажа.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повторы, чтобы усилить чувство тревоги, надежды или жалобы. Обращения к людям, Родине и читателю делают стихотворение более эмоциональным и близким.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заметны ритм, обороты и слова, похожие на песни и сказания. Это создаёт ощущение, что голос поэта связан с самой народной речью.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описывает дорогу, избу, одежду, работу и погоду. Такие детали помогают представить место действия, понять трудную жизнь героев и почувствовать настроение сцены.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Некрасова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поэмы Некрасова связаны с жизнью народа и его судьбой.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произведениях в центре стоит человек из народа, его труд, стойкость и право на достойную жизнь.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Н. А. Некрасова и их датировка создания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другие писатели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начал активно работать с «Современником» и стал объединять вокруг журнала молодых и уже известных авторов, помогая им выйти к читателю.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печатал Тургенева, Гончарова, Толстого, Чернышевского и других писателей. Так Некрасов стал важной фигурой литературной жизни России.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продолжал поддерживать новые имена и отстаивать значимые тексты. Для многих авторов Некрасов был не только поэтом, но и внимательным помощником.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крестьянский путь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дорога часто похожа на испытание. Снег, ветер и мороз не только создают картину зимы, но и показывают, как трудно живётся людям в пути. Природа словно разделяет их заботы и тревоги.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река и деревенский труд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у поэта связано не с тишиной, а с работой. Река, луга и пашня напоминают о посеве, жатве и ежедневном труде крестьян. Пейзаж помогает увидеть, что деревня живёт в постоянном движении.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вечерняя 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стихах Некрасова может быть и суровым, и спокойным. Вечерняя тишина, тёмные деревья и далёкие огни создают настроение ожидания, усталости или надежды. Через природу поэт передаёт состояние человека.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деревни у Некрасова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увидеть, как жили люди в XIX веке, и сравнить те трудности с сегодняшним пониманием чести и достоинства.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Некрасову держится на сочетании правды, сочувствия и ясных человеческих образов, которые остаются понятными школьникам.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Некрасова читают и сегодня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темам творчества Н. А. Некрасова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Некрасов тяжело болел, но не оставлял работу. Он продолжал писать и возвращаться к темам народа, труда и человеческой боли.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тогда поэт сохранял внутреннюю силу и чувство ответственности перед читателем. Его поздние произведения звучат серьёзно и очень лично.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умер 27 декабря 1877 года по старому стилю, то есть в 1878 году по новому. Его жизнь завершилась, но влияние на литературу осталось.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Некрасове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России стоят памятники Некрасову, напоминающие о его роли в литературе и о внимании к судьбе простого человека.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Некрасова входят в школьную программу. Они помогают говорить о честности, доброте, труде и любви к Родине на понятном примере.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названы улицы, школы и библиотеки. Такие названия сохраняют память о поэте в повседневной жизни людей.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хранится и в музеях, где можно увидеть материалы о его жизни, работе и круге общения с писателями.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Некрасова особенным поэтом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просто и сильно, поэтому его стихи легко понимать. В них слышны народная речь, живые чувства и правдивый взгляд на жизнь обычных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показать, что поэзия может защищать слабых, говорить о совести и напоминать: достоинство есть у каждого человека, даже если его жизнь очень трудна.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— поэт народной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показал, что поэзия может говорить о боли, надежде и справедливости. Его стихи учат сочувствию, уважению к труду и вниманию к судьбе человека.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2026-05-17T18:50:14Z</dcterms:created>
  <dcterms:modified xsi:type="dcterms:W3CDTF">2026-05-17T18:50:14Z</dcterms:modified>
</cp:coreProperties>
</file>