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и Смутное время: общий обзор и основные темы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— воины и земледельцы, сыгравшие ключевую роль в Смуту.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Смутное время (1598–1613) было периодом кризиса и борьбы за власть. Дон стал местом становления казачества с уникальными военными и социальными традициями, сыгравшим важную роль в этих событиях.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Смутного времени и роль Дона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воины и земледельцы Дона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жили в станицах вдоль среднего и нижнего Дона, занимаясь земледелием и военной службой. Они сохранили свободу передвижения и имели собственные законы.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управления казаков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осуществлялось через выборного атамана и казачий круг — собрание для принятия важных решений, что обеспечивало самоуправление сообщества.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казачьи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центром был Черкасск, а также множество станиц, где казаки жили и защищали территорию, поддерживая военную и социальную автономию.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донские казаки?
</a:t>
            </a:r>
            <a:endParaRPr lang="en-US" sz="2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казачества в XV–XVI веках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сформировались из беглых крестьян и служилых людей. Объединённые общими интересами, они создали сильное и самостоятельное сообщество.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роль на южных границах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конца XVI века казаки защищали границы от нападений османских и крымских войск, проявляя высокий уровень военного мастерства.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внутренние события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участвовали во внутренних конфликтах и политических процессах, становясь важным фактором в развитии государственности России.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становление донского казачества
</a:t>
            </a:r>
            <a:endParaRPr lang="en-US" sz="2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Донской край: география и особенности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Донская территория простиралась по обеим сторонам реки с плодородными землями и множеством речных путей, что обеспечивало хорошие условия для земледелия и рыболовства.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Удалённость и сложный ландшафт повысили автономию казаков, а также сделали Дон удобной базой для военных операций и укрытием для беглецов.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0457" y="357350"/>
            <a:ext cx="3356936" cy="341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8125" y="1618700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начале XVII века в Донском казачестве насчитывалось около 10–12 тысяч вооружённых мужчин, готовых к военной службе и самозащите региона.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58125" y="3655275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этническом составе преобладали русские, но также присутствовали татары, украинцы и другие народности, объединённые военным делом и образом жизни.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50550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состав донских казаков в начале XVII века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казачестве важную роль играло равенство и коллективная ответственность, где все казаки считались равноправными участниками общины.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Руководство осуществляли выборные атаманы и другие должностные лица, а высшим органом власти был казачий круг, принимающий важнейшие решения.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обыденной жизни ценились боевые заслуги, честность и справедливость, уважаемые качества для поддержания порядка и дисциплины.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и управление в казачестве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песни и обряды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прославлялись своими песнями и хороводами, отражавшими историю и воинский дух, а также обрядами, связанными с православной верой и праздниками.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Кулинарные и бытовые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занимали блюда как уха и казачий хлеб. Резьба по дереву и ткачество были распространены, а гостеприимство — важный элемент повседневной жизни.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Почитание старших и культ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казачьей культуре уважение старших и героизм были основой нравственности, вдохновляя молодых казаков на служение общине и защите Родины.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обычаи донских казаков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Желание добиться больших вольностей и свободы мотивировало казаков активно поддерживать различные политические силы в борьбе за власть.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Материальные выгоды и возможность получать награды побуждали казаков включаться в военные и политические события Смутного времени.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Географическое положение позволило казакам играть важную роль между южными и центральными регионами страны, управляя стратегически важными маршрутами.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участия казаков в событиях Смуты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Донские казаки поддержали Лжедмитрия I, привлечённого обещаниями сохранения казачьих свобод и прощения прежних конфликтов.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донскими казаками самозванцев в Смутное время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Лжедмитрий II также опирался на казаков, которые усиливали его военную мощь и помогали захватывать стратегические города.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Такая поддержка способствовала ослаблению центральной власти и дестабилизации внутренней ситуации в стране.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Казачество использовало политические перемены для укрепления собственного влияния и получения новых привилегий.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3" y="973300"/>
            <a:ext cx="3884754" cy="400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54275" y="1691950"/>
            <a:ext cx="4229400" cy="99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под предводительством Ивана Болотникова стало важным событием Смутного времени, в котором донские казаки сформировали отдельные боевые отряды. Их военная подготовка и сплочённость помогли организовать эффективные действия против царских войск.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54275" y="3854150"/>
            <a:ext cx="4090200" cy="99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значима была битва под Москвой, где казаки проявили стойкость и мужество. Всего в восстании участвовало более 30 тысяч человек, значительная часть из которых были донские казаки, что подчёркивает их активное участие в народных движениях.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Болотникова: роль донских казаков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использовали тактику стремительных набегов и неожиданных засад, позволяя эффективно атаковать противника и быстро отходить, минимизируя собственные потери.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контролировали речные пути и торговые маршруты, что обеспечивало блокирование поставок и стратегическое преимущество в регионе во время боевых действий.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использования природных условий — лесов, рек и болот — помогало казакам вести партизанскую войну и создавать непроходимые оборонительные позиции в ключевых зонах.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методы донских казаков в годы Смуты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725" y="1450130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5150" y="145013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1775" y="1443500"/>
            <a:ext cx="267900" cy="26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90525" y="2224675"/>
            <a:ext cx="25236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Выборные лидеры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самостоятельно избирали атаманов на казачьем круге, что обеспечивало внутреннюю демократию и независимость управления в их обществе.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5360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Гибкие союзы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меняло политическую ориентацию в зависимости от обстоятельств, поддерживая различных претендентов для достижения своих выгод.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7565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независимость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сохраняли собственные вооружённые силы, самостоятельно решая вопросы обороны и нападения, что позволяло им влиять на ход Смуты.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87954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Автономия донских казаков в условиях Смуты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атаманов на политическую карту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Атаманы управляли казацкими обществами, принимали решения в сложных военных и политических условиях. Их поддержка могла изменить исход сражений и повлиять на баланс сил между претендентами на престол.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Заруцкий — лидер и воин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Заруцкий был одним из самых заметных донских атаманов, активно поддерживавшим Лжедмитрия II. Он возглавлял крупные казачьи отряды, участвовал в осаде Москвы и проявил мужество в военных походах на южных рубежах России.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Атаманы Донского казачества и их влияние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и города: захваты и оборона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1605 — захват Астрахани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участвовали в захвате важного города, обеспечивая контроль над южными торговыми путями и влияя на политическую ситуацию в регионе.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1606 — захват Саратова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Стратегический город стал ареной столкновений, где казачьи отряды проявили военную инициативу и тактическое мастерство в отражении врагов.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1610 — повторные захваты Астрахани и Саратова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снова контролировали эти города, укрепляя свои позиции и влияя на судьбы местного населения через военные и административные действия.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1612 — оборона Москвы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играли ключевую роль в освобождении столицы, участвуя в обороне, штурмах и обеспечивая победу над иностранными интервентами.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876671"/>
            <a:ext cx="3832800" cy="1809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занятые донскими казаками: таблица фактов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важнейшие города, захваченные казаками, годы событий и последствия для местных жителей. Данные показывают влияние на социальную и экономическую жизнь регионов.
</a:t>
            </a:r>
            <a:endParaRPr lang="en-US" sz="1046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и оборона городов донскими казаками оказывали глубокое воздействие на политическую стабильность и экономические условия в данных регионах.
</a:t>
            </a:r>
            <a:endParaRPr lang="en-US" sz="1078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Хрестоматия по истории России XVII века.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донских казаков в освобождении Москвы 1612 года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кампании 1612 года донские казаки, насчитывавшие несколько тысяч бойцов, совместно с ополченцами Минина и Пожарского сыграли решающую роль в штурме Москвы и отражении польских войск.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боевой опыт и дисциплина способствовали восстановлению российской власти в столице, укреплению национальной независимости и завершению периода Смуты.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Смутного времени царь Михаил Романов ужесточил контроль над казаками, ограничив их политическую автономию и усилив влияние центральной власти.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ограничения, казаки сохранили свои традиционные военные привилегии, что позволило им оставаться важной силой в защите южных рубежей страны.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течением времени донское казачество стало более интегрировано в государственные структуры, утрачивая часть независимости, но усиливая своё влияние в армии и обществе.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Смуты для донского казачества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25" y="2770325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000" y="53023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6456" y="2770325"/>
            <a:ext cx="301388" cy="26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57000" y="3519275"/>
            <a:ext cx="40602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былины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донских казаков широко присутствовали в народных песнях и былинах, подчеркивая их храбрость и дух свободы, вдохновляя слушателей на подвиги.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691275" y="1216500"/>
            <a:ext cx="40305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представления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фольклорных спектаклях казаки выступали как герои защитники и воины, отражая важность их роли в борьбе за независимость и порядок.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91275" y="3519275"/>
            <a:ext cx="40152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творчество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Рассказчики сохраняли истории о казаках, передавая поколениям память о событиях Смуты и уважение к традициям донского народа.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Казачество в народной культуре Смутного времени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сыграло ключевую роль в событиях Смуты, демонстрируя боевое мастерство и независимость. В результате они укрепили опыт самоуправления, но позднее утратили часть автономии, став важной частью истории России.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роли донских казаков в Смутное время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2026-05-11T03:12:32Z</dcterms:created>
  <dcterms:modified xsi:type="dcterms:W3CDTF">2026-05-11T03:12:32Z</dcterms:modified>
</cp:coreProperties>
</file>