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совместной жизни в биогеоценозах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делят ресурсы, занимают ниши и сохраняют устойчивость сообщества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организмы не могут жить изолированно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каждый вид зависит от света, воды, пищи и укрытий, поэтому конкуренция неизбежна. Биогеоценоз объединяет живые организмы, среду и круговорот веществ в единую систему взаимных связей.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приспособлений к сосуществованию
</a:t>
            </a:r>
            <a:endParaRPr lang="en-US" sz="2443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связаны со строением тела и помогают использовать определённые ресурсы: форму клюва, тип корней, окраску, размеры организма и особенности конечностей в конкретной среде.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приспособления касаются работы органов и обмена веществ: экономии воды, спячки, устойчивости к холоду, накопления запасных веществ и сезонных изменений жизненных процессов.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миграции, смена времени активности, забота о потомстве, совместная защита и другие формы поведения, которые уменьшают риск и повышают выживаемость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335" y="1453800"/>
            <a:ext cx="3977279" cy="3069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 как способ разделения пространства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освещённости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виды распределяются по высоте, поэтому одни получают больше света, а другие приспосабливаются к тени и влажной подстилке, не вытесняя соседей полностью.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корни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почвенном слое живут корни, грибы и мелкие организмы. Здесь особенно важны влага, минеральные вещества и разложение органических остатков.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 напочвенный слой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располагаются кустарники, травы и мхи. Эти организмы лучше переносят недостаток света и используют условия, недоступные растениям верхнего яруса.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образуют самый освещённый слой. Здесь успешно развиваются светолюбивые растения, которым требуется интенсивный фотосинтез и достаточное пространство для роста.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ресурсы, за которые идёт конкуренция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 в сообществе не бывает равномерным: виды по-разному используют один и тот же биогеоценоз и тем самым уменьшают прямое столкновение интересов.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ресурсы распределены между видами, тем ниже конкуренция и выше устойчивость природного сообщества.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биогеоценоза, без числовых статистических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у разных групп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биогеоценоз поддерживает разные адаптации у растений, животных и грибов.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используют разные пути адаптации, но все они связаны с условиями одной среды и общей устойчивостью сообщества.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8130" y="1779938"/>
            <a:ext cx="411269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приспособления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клюв и цепкие лапы позволяют дятлу добывать насекомых из древесины и удерживаться на стволе, не теряя опоры во время движения.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рыбы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уменьшает сопротивление воды, а острые зубы помогают быстро схватить добычу. Такие признаки повышают эффективность охоты.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превращены в колючки, что уменьшает испарение и защищает растение. Стебель накапливает воду, обеспечивая выживание в засушливой среде.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и широкие ступни помогают передвигаться по песку и уменьшают перегрев тела. Это важное приспособление к жизни в пустыне.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приспособления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животных развиваются механизмы, уменьшающие потерю воды: ограничение испарения, экономный расход влаги и способность сохранять внутреннюю среду при засухе.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баланса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Спячка, зимняя линька и сезонное замедление обмена веществ помогают животным пережить холод и нехватку пищи, сохраняя жизненно важные функции.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неблагоприятного сезона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часто быстро размножаются, образуют споры и выдерживают резкие изменения условий, что позволяет им сохраняться даже при неблагоприятной среде.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микроорганизмов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организмов откладываются питательные вещества, жиры и другие резервы. Эти запасы поддерживают жизнедеятельность, когда внешние ресурсы становятся недоступными.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запасов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экологическая ниша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ограничения среды ведут к специализации и снижению конкуренции.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птиц позволяют избежать холода и дефицита пищи. Смена территории делает возможным выживание, когда местные условия становятся слишком жёсткими.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грызуны и насекомые выходят на кормёжку ночью, чтобы снизить перегрев, экономить влагу и уменьшить вероятность встречи с хищниками.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Стадное поведение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 повышает защиту от врагов: несколько особей раньше замечают опасность, а вероятность стать добычей для каждого животного снижается.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корма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хранение пищи помогает пережить неблагоприятный период, когда добыть корм сложно. Такое поведение особенно важно при сезонном изменении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как форма совместной жизни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оплетает корень растения и увеличивает площадь всасывания, а растение снабжает гриб органическими веществами. Такая связь особенно важна на бедных почвах и заметно улучшает питание обоих партнёров.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образован грибом и водорослью или цианобактерией. Гриб защищает клетки от высыхания, а фотосинтезирующий партнёр создаёт органические вещества, поэтому союз может существовать даже в суровых условиях.
</a:t>
            </a:r>
            <a:endParaRPr lang="en-US" sz="1366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симбионты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животных в кишечнике живут бактерии, помогающие переваривать пищу и синтезировать некоторые вещества. Благодаря этому хозяин лучше усваивает питание, а микроорганизмы получают стабильную среду обитания.
</a:t>
            </a:r>
            <a:endParaRPr lang="en-US" sz="1288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для 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уменьшают потери ресурсов и повышают выживаемость видов. Чем больше таких связей в биогеоценозе, тем устойчивее сообщество к неблагоприятным изменениям среды.
</a:t>
            </a:r>
            <a:endParaRPr lang="en-US" sz="13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335" y="1453800"/>
            <a:ext cx="3977279" cy="3069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жертва: взаимные приспособления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хищника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развивают скорость, острое зрение, маскировку и мощные органы нападения. Такие признаки помогают быстрее обнаруживать добычу, сокращать дистанцию и успешно захватывать её даже в сложной среде.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численности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хищника и жертвы не уничтожает популяции полностью, а ограничивает их рост. Это помогает сохранять природное равновесие и препятствует чрезмерному размножению отдельных видов.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«гонка»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усиления одной стороны другая получает преимущество за счёт новых приспособлений. Так формируется постоянное взаимное давление отбора, которое меняет признаки обоих видов во времени.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жертвы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отвечают защитной окраской, панцирями, шипами, ядом и быстрым бегством. Поведение также играет роль: настороженность, групповое сбивание в стаю и скрытный образ жизни уменьшают риск нападения.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круговорот веществ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проходит по цепи только один раз, тогда как вещества многократно возвращаются в среду благодаря разложению органических остатков.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Картину системы определяют продуценты: они создают основу потока энергии, а редуценты замыкают круговорот веществ.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биологии: трофические уровни биогеоценоза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изменение признаков
</a:t>
            </a:r>
            <a:pPr algn="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опылителей согласуются форма цветка, окраска и запах с устройством ротового аппарата насекомых; у паразитов и хозяев меняются способы нападения и защиты.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постоянно воздействуют друг на друга, поэтому отбор сохраняет те признаки, которые повышают успех в совместном существовании или противостоянии.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устойчивые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коэволюция в системах «растение — опылитель», «хищник — жертва» и «паразит — хозяин», где изменения одного вида вызывают ответные изменения другого.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сезонным изменениям среды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 лесу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световой день сокращается и температура падает, деревья умеренной зоны сбрасывают листья. Листопад помогает уменьшить испарение воды и снижает риск повреждения тканей морозом, а лес при этом меняет облик, становясь светлее и тише.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стратегии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переживают холодный сезон по-разному: одни впадают в спячку, другие мигрируют, третьи активно запасают жир и корм. Такие меры позволяют сократить расход энергии, дождаться потепления и сохранить потомство до благоприятного периода.
</a:t>
            </a:r>
            <a:endParaRPr lang="en-US" sz="904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для 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не остаются заметными над землёй в неблагоприятный сезон. Они сохраняются в виде семян, корневищ или луковиц, а с наступлением тепла быстро возобновляют рост и снова занимают место в сообществе.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виды занимают одну территорию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используют на одной территории разные ресурсы и способы их добычи, поэтому могут сосуществовать без прямого вытеснения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может содержать множество видов, если их признаки и поведение позволяют использовать разные ресурсы, ярусы и участки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адаптаций видов в биогеоценозах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конкуренции между видами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виды разделяют ресурсы, время и пространство, чтобы уменьшить прямое столкновение интересов.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биогеоценоз становится устойчивым
</a:t>
            </a:r>
            <a:endParaRPr lang="en-US" sz="2906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входит в сообщество, тем больше экологических ниш оно содержит. Тогда исчезновение одного вида реже приводит к нарушению всей системы, потому что его функции частично подхватывают другие.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и пространство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Ярусное строение помогает распределять свет, влагу и место обитания между организмами. Благодаря этому уменьшается давление конкуренции, а сообщество использует среду полнее и рациональнее.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и сети питания связывают виды в единую систему переноса энергии. Если одно звено ослабевает, соседние звенья могут временно компенсировать изменения, сохраняя функционирование сообщества.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круговорот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организмов до минеральных веществ. Возврат этих веществ в среду поддерживает продуктивность экосистемы и делает её менее зависимой от случайных потерь.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совместную жизнь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по-своему снижает нагрузку на ресурсы среды и помогает видам занимать собственные участки экологического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даёт видовое разнообразие, потому что оно создаёт больше ниш и делает сообщество устойчивее к изменениям.
</a:t>
            </a:r>
            <a:endParaRPr lang="en-US" sz="1396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факторов устойчивости биогеоценоза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 делает биогеоценоз устойчивым
</a:t>
            </a:r>
            <a:endParaRPr lang="en-US" sz="2889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выживают вместе благодаря специализации, взаимным связям и разделению ресурсов. Чем разнообразнее адаптации и чем теснее связи между видами, тем устойчивее и жизнеспособнее природное сообщество.
</a:t>
            </a:r>
            <a:endParaRPr lang="en-US" sz="131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2026-06-01T18:57:52Z</dcterms:created>
  <dcterms:modified xsi:type="dcterms:W3CDTF">2026-06-01T18:57:52Z</dcterms:modified>
</cp:coreProperties>
</file>