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искусства XX – начала XXI века: основные темы и направления
</a:t>
            </a:r>
            <a:endParaRPr lang="en-US" sz="258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XX века изменилось под влиянием технологий, войн и новых идей.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мир столкнулся с войнами, массовыми миграциями и научным прогрессом. Эти события вызвали смену художественных направлений и поиски новых форм выражения в искусстве.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перемены и вызовы XX 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поиски новых художественных форм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возник как реакция на индустриализацию и усталость от классических канонов, акцентируя внимание на субъективных эмоциях и новаторстве.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ярко передавал внутренние эмоции, кубизм дробил формы, а футуризм торжествовал движение и механизацию.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просуществовали до 1940-х, открыв путь развитию современного искусства и новым творческим экспериментам.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авангардисты: путь к абстракции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с "Чёрным квадратом" и Владимир Татлин с конструкциями нашли революционные формы выражения. Они стремились разрушить традиционное и создать язык будущего.
</a:t>
            </a:r>
            <a:endParaRPr lang="en-US" sz="1148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мастера авангарда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Марсель Дюшан популяризировал объекты ready-made, а Пит Мондриан развивал строгие геометрические формы в неопластицизме, расширяя границы художественного восприятия.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авангарда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провозгласил свободу творчества и эксперимент, разрушая рамки консервативного искусства и влияя на последующие поколения художников во всём мире.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Авангард: новые горизонты творчества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Абстракционизм: свобода цвета и формы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— первопроходец абстракции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создал первые нерепрезентативные композиции, где цвет и форма сами по себе выражали глубинные эмоции и музыку цвета.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Неопластицизм Мондриана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 Мондриан развил минимализм с чёткими линиями и основными цветами, что оказало влияние на дизайн и современную архитектуру.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 Малевича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предложил супрематизм — сокращение формы до базовых геометрических фигур, полностью отказавшись от изображения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 Бретон и философия сюрреализма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Бретон сформулировал идеи рисования подсознания и сновидений, вдохновившись психоанализом Фрейда и поиском скрытых слоёв реальности.
</a:t>
            </a:r>
            <a:endParaRPr lang="en-US" sz="116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Сальвадора Дали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Дали создавал искривлённые, снастные и нелогичные картины, отражающие иррациональность и таинственную природу человеческого разума.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Магритт и игра смыслов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Магритт использовал простые объекты в неожиданном контексте, провоцируя зрителя задуматься над реальностью и восприятием.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Сюрреализм: искусство снов и невероятных образов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реализм: искусство советской эпохи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социалистический реализм стал официальным стилем, воспевающим труд и героизм народа через доступные сюжеты и яркие образы.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Дейнека прославился динамичными спортивными сценами, воплощающими идеалы физической силы и духа.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Портретист Исаак Бродский оставил важное наследие, в том числе знаменитую картину «Ленин в Смольном», символизирующую эпоху.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виды искусств: новые формы взаимодействия
</a:t>
            </a:r>
            <a:endParaRPr lang="en-US" sz="2399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послевоенное время появляются перформансы, совмещающие живопись, театр и музыку, раскрывая новые формы арт-выражения.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аудиовизуальных технологий расширяет возможности для интеграции разных искусств и экспериментального творчества.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Хэппенинги и арт-театр вовлекают зрителей в процесс, превращая искусство в живое событие, актуальное и провокационное.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Абстрактный экспрессионизм: эмоции и творчество без границ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Джексон Поллок и техника «дриппинг»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Поллок создавал крупные полотна, капая и разбрызгивая краску, что позволило передать поток эмоций без жестких форм и правил.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Виллем де Кунинг и импровизация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сочетал абстрактные формы с фрагментами реальных образов, раскрывая внутреннее напряжение и сложность человеческой натуры.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Ротко: цвета как эмоции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большие цветовые поля, Ротко стремился вызвать глубокие чувства и медитацию, обращаясь к зрителю напрямую через цвет.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Концептуализм: искусство как идея и процесс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концептуализме главное — идея, а не внешний вид работы. Художники делают акцент на мыслях и сообщениях.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инструкции и документы становятся частью арт-объектов, подчеркивая интеллектуальный характер творчества.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направления оказали влияние на современные инсталляции и перформансы, расширяя понятие искусства.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и реклама в поп-арте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превратил повседневные предметы в произведения искусства, используя яркие цвета и повторяющиеся мотивы. Художники обратились к рекламе и комиксам, чтобы отразить массовую культуру и потребительское общество.
</a:t>
            </a:r>
            <a:endParaRPr lang="en-US" sz="103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Энди Уорхол и культ знаменитостей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Энди Уорхол известен серией работ с изображением Мэрилин Монро и банки с супом. Его творчество показало, как звёзды и массовые товары становятся символами эпохи.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поп-арта на дизайн и моду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повлиял на оформление рекламы и стиль одежды, внедряя яркие цвета и графику из комиксов. Это движение раздвинуло границы искусства и популярной культуры.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Поп-арт: массовая культура и искусство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Медиаискусство и цифровые технологии в искусстве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Видеоарт Билла Виолы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 Виола использует видео для создания медитативных и эмоциональных произведений. Его работы сочетают свет, звук и движение, приглашая зрителя к глубокому восприятию.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Интернет-арт и расширение аудитории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интернета открыло новые возможности для художников создавать цифровые произведения и делиться ими с глобальной аудиторией, формируя новую медиа-культуру.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инсталляции Рафаэля Лозано-Хеммера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Лозано-Хеммер создаёт проекты с участием зрителей, где технологии реагируют на движение или голос. Его работы объединяют искусство и науку в новом цифровом формате.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Бэнкси — мастер социальной сатиры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Бэнкси использует граффити для критики общества и политики. Его работы часто появляются неожиданно, превращая города в открытые художественные галереи.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JR и фотография на улицах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художник JR создает масштабные фотопроекты, размещая портреты обычных людей на фасадах зданий, привлекая внимание к важным социальным темам.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Покрас Лампас — каллиграфический 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стрит-арт художник славится яркими надписями и визуальными посланиями. Его творчество объединяет традиции письма и современное городское искусство.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Стрит-арт: искусство на улицах города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Феминистское искусство и вопросы идентичности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Феминистское искусство 1970-х подчёркивало права женщин и их роль в обществе через творческие выражения и выставки.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Художницы, такие как Марина Абрамович и Синди Шерман, использовали перформансы и фотографии для обсуждения дискриминации и стереотипов.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расширило видимость женского творчества и вдохновило новые поколения на борьбу за равенство через искусство.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778" y="1576525"/>
            <a:ext cx="1839443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направлений искусства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художественные направления XX века, их время, ключевых представителей и отличительные черты.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отражало особенности своего времени и вносило новые средства художественного выражения.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«История искусства», 2021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объединения XX века и их вклад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Баухаус — немецкая школа, объединившая архитектуру и дизайн, оказавшая глобальное влияние на искусство и промышленность.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всадник стал центром экспрессионистского направления, объединяя художников с новаторским подходом к цвету и содержанию.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Бубновый валет — российское объединение художников, продвигавших экспериментальные техники и новые формы в живописи.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«Черный квадрат»: революция русского искусства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Малевичем в 1915 году, картина «Чёрный квадрат» стал символом радикального отрыва от традиционного искусства и началом нового авангардного мышления.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вызвало споры и переосмысление понятия искусства, открыв путь абстракции и концептуальному видению в русской художественной традиции.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искусства: инсталляции и перформансы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Перформанс «Дыхание» Марины Абрамович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объединяет звук, движение и присутствие зрителя, создавая атмосферу глубокого взаимодействия и эмоционального погружения в процесс.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проекты TeamLab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группа создает интерактивные цифровые инсталляции, где свет, звук и движение синхронизируются с движениями посетителей, открывая новые формы искусства.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объекты Джеймса Таррелла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художник использует свет и пространство, формируя уникальные инсталляции, в которых зритель становится частью созданной атмосферы.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выставки: платформа развития современного искусства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Венецианская биеннале и Документа представляют самые актуальные направления и новаторские проекты современного искусства на мировой арене.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Тейт Модерн в Лондоне и Центр Помпиду в Париже служат важными площадками для знакомства с авангардными мастерами и экспериментальными произведениями.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не только демонстрируют искусство, но и формируют культурные тенденции, поддерживают исследовательскую и образовательную работу.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как отражение времени и общества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XX и XXI веков активно развивается, отражая перемены и технологии. Оно объединяет культуры, стимулирует мысли и становится доступным каждому благодаря новым формам и медиа.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2026-05-11T03:37:15Z</dcterms:created>
  <dcterms:modified xsi:type="dcterms:W3CDTF">2026-05-11T03:37:15Z</dcterms:modified>
</cp:coreProperties>
</file>