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структуру и значение цепей питания и экологических пирамид в природе.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пищевых цепей и экосистемных пирамид сформировались в начале XX века, отражая эволюцию экологической науки. Актуальность изучения усилилась в связи с экологическими вызовами, вызванными деятельностью человека.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изучения пищевых цепей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представляет собой последовательность организмов, через которую передаются энергия и вещества экосистемы, начиная с продуцентов и заканчивая редуцентами.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автотрофные организмы, создающие органику из неорганики с помощью фотосинтеза или хемосинтеза, служат основой питания для остальных звеньев.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гетеротрофы, разделённые на уровни по порядку потребления: травоядные и хищники различных порядков, передающие энергию далее по цепи.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органический материал до неорганических соединений, замыкая круговорот веществ и способствуя возобновлению условий для продуцентов.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цепи питания: определение и структура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основа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растения, водоросли и цианобактерии в процессе фотосинтеза создают органические вещества из неорганических, являясь первичным источником энергии для всех остальных звеньев питания.
</a:t>
            </a:r>
            <a:endParaRPr lang="en-US" sz="792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первого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животные, такие как улитки, гусеницы и зайцы, питаются продуцентами и служат пищей для хищников, обеспечивая передачу энергии по трофической лестнице.
</a:t>
            </a:r>
            <a:endParaRPr lang="en-US" sz="889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 высшие 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например лисы, совы и волки, питаются консументами нижних порядков, регулируя популяционную динамику и поддерживая баланс в экосистеме.
</a:t>
            </a:r>
            <a:endParaRPr lang="en-US" sz="867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органические остатки до минеральных веществ, обеспечивая восстановление доступных для продуцентов ресурсов и замыкание круговорота веществ.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 их представители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объединяют несколько цепей, обеспечивая разнообразие и альтернативные пути передачи энергии и веществ в экосистеме.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связанность пищевых сетей позволяет сохранять устойчивость при исчезновении отдельных видов или цепочек внутри сообщества.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находятся в сложной взаимосвязи, влияя друг на друга и формируя динамическую структуру экосистемы с множеством обратных связей.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смешанного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в смешанном лесу включает десятки растений, животных и грибов, отражая богатство и взаимосвязь компонентов сообщества.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сети: сложность и устойчивость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пищевые цепь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выступает продуцентом, его листья поедают гусеницы–консументы первого порядка. Синицы затем питаются гусеницами, а ястреб — синицами. После смерти организмов грибы выполняют функцию редуцентов.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в пресном озере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Ряска, как продуцент, кормит дафний — консументов первого порядка. Окунь охотится на дафний, а цапля — на окуней. Роль редуцентов выполняют бактерии, разлагающие органику, замыкая круговорот веществ.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цепей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9058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пастбищных и детритных цепей питания демонстрирует отличия в источниках энергии и участниках.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ориентированы на переработку органических остатков, а пастбищные — на живую биомассу.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литература по экологии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и детритные цепи: сравнение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экологических пирамид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визуально показывают количественные отношения между трофическими уровнями: чисел, биомассы и энергии. Их основание всегда составляют продуценты, а вершина — высшие консументы.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пирамид в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позволяют понимать поток энергии и веществ в экосистемах, демонстрируя потерю ресурсов на каждом уровне и помогая анализировать устойчивость и структуру сообществ.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пирамиды: общее определение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чисел отображает количество организмов на каждом уровне. Прямая пирамида демонстрирует убывание численности от продуцентов к хищникам, как в случае с ряской и цаплями.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пирамида перевёрнута, например, когда один крупный продуцент (дерево) поддерживает множество паразитов, это показывает вариативность экосистемных структур и адаптаций.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чисел: описание и пример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биомассы иллюстрирует уменьшение общей массы организмов с уровня продуцентов к консументам, как в примере морской экосистемы с фитопланктоном и рыбами.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водных системах пирамида перевёрнута из-за высокой продуктивности и быстрой смены микроскопических продуцентов, что демонстрирует уникальные особенности биоценозов.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биомассы: особенности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структуры пирамиды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энергии иллюстрирует поток энергии между трофическими уровнями. Каждый следующий уровень получает лишь часть энергии от предыдущего — примерно 10%, значительная часть теряется в виде тепла или биологических процессов.
</a:t>
            </a:r>
            <a:endParaRPr lang="en-US" sz="1345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влияние потерь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10000 Дж энергии от солнца захватывают продуценты, из них лишь около 1000 Дж передается консументам первого порядка. Такая постепенная потеря энергии объясняет всегда сужающуюся форму пирамиды.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энергии: структура и значение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0418" y="2755985"/>
            <a:ext cx="272316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XX и XXI веков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экологических пирамид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трёх типов экологических пирамид и их особенности в разных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 наиболее стабильна по форме, а числовые и биомассовые пирамиды отражают специфику организации экосистем.
</a:t>
            </a:r>
            <a:endParaRPr lang="en-US" sz="13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867"/>
            <a:ext cx="3093900" cy="25500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цепи охватывают сапротрофов, таких как дождевые черви и жуки-могильщики, а также бактерии и грибы, ответственные за разложение органики. Эти цепи важны для поддержания круговорота веществ в экосистеме.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выступает как хранилище органического материала и биологическую среду, где начинается эффективная переработка и возвращение питательных веществ. Например, лесная подстилка перерабатывается дождевым червём, который затем служит пропитанием для крота, а крот — для совы.
</a:t>
            </a:r>
            <a:endParaRPr lang="en-US" sz="1084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цепи питания и их значение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вырубка лесов нарушают баланс трофических уровней, приводя к исчезновению ключевых хищников и деградации экосистемных структур.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среды, включая химические вещества и отходы, накапливается в пищевых цепях, негативно влияя на здоровье организмов на всех уровнях.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 изменяет естественные связи, нередко вытесняя местные виды и упрощая сложные сети питания с вредными последствиями.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цепи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Биомагнификация в пищевых цепях: критические примеры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Отравление ртутью у водоплавающих птиц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водоемах ртуть накапливается в фитопланктоне и постепенно концентрируется в организме рыб, отчего водоплавающие птицы, питающиеся ими, страдают от токсичности и снижения репродуктивной способности.
</a:t>
            </a:r>
            <a:endParaRPr lang="en-US" sz="99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ДДТ у хищных птиц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пестицида ДДТ привело к его накоплению в организмах соколов и орлов, что вызвало истончение скорлупы яиц и снижение численности популяций.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Пациентский эффект в арктических пищевых цепях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из отдаленных регионов переносятся атмосферными потоками и накапливаются в арктических хищниках, что отражается в ухудшении здоровья и генетических нарушениях у местных видов.
</a:t>
            </a:r>
            <a:endParaRPr lang="en-US" sz="9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водных цепей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формирует экосистемы с короткими цепями питания: фитопланктон служит продуцентом, зоопланктон — первичным консументом, рыбы — вторичными потребителями, а птицы и млекопитающие — хищниками верхнего уровня.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загрязнений на водные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напрямую влияет на виды, снижает биоразнообразие и устойчивость пищевых сетей. Гибель ключевых звеньев приводит к резервуарам биологических дисбалансов и упрощению экосистем.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водных цепей и сетей питания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Реинтродукция исчезнувших видов, например, возвращение волков в Йеллоустоун, поддерживает естественные трофические циклы и восстанавливает баланс экосистемы.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экологических коридоров позволяет мигрирующим видам сохранять генетическое разнообразие и восстанавливать сложные пищевые сети.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применения пестицидов снижает токсическое воздействие на ключевые звенья пищевых цепей, способствуя развитию стабильных сообществ.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лесов и водоемов усиливает популяции продуцентов и консументов, обеспечивая фундамент природного равновесия.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цепей питания: экологические практики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пищевых цепей позволяет выявлять критические звенья экосистем, что помогает прогнозировать последствия природных изменений и антропогенных воздействий.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пирамиды и сети дают инструменты для мониторинга состояния окружающей среды и оценки рисков для здоровья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структуре цепей питания применяются при разработке стратегий устойчивого природопользования и сохранения биологического разнообразия.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пищевых цепей и пирамид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Элтон заложил основы концепции пищевых цепей и экосистемного подхода в экологии.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Юджин Одум развивает учение об экосистемах, подчеркивая значение трофических связей и энергии.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Н. Сукачёв формирует биоценологию в России, исследуя связи видов в сообществах.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компьютерные модели и IT-технологии для анализа и количественного моделирования сложных сетей питания.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и современные исследования пищевых сетей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подход как ключ к устойчивому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пищевых цепей и экологических пирамид раскрывает динамику экосистем и помогает прогнозировать влияние человека, что критично для сохранения природы и рационального использования ресурсов.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2026-05-10T08:47:28Z</dcterms:created>
  <dcterms:modified xsi:type="dcterms:W3CDTF">2026-05-10T08:47:28Z</dcterms:modified>
</cp:coreProperties>
</file>