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лексикология: что изучает слово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со словом как главным строительным материалом языка.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лексику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всё, что окружает человека, поэтому без них невозможно точно говорить, читать и писать. Лексика меняется вместе с жизнью, а знание слов помогает понимать речь, расширять круг общения и лучше выражать свои мысли.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признак, действие или явление и имеет лексическое значение. Именно смысл делает его понятным для собеседника и читателя.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многозначны: одно и то же звучание может передавать разные смыслы. Контекст помогает понять, какое значение нужно в конкретной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звуковая оболочка и грамматические признаки. Благодаря им слово можно произнести, написать и включить в предложение в нужной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лексикология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направления изучения слова в языке и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рассматривает слово не отдельно, а в его значении, истории и связях с другими словами.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— это основной смысл слова, который сообщает, что именно оно называет. Его можно проверить в толковом словаре или по контексту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слова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лес — это большой участок с деревьями, бежать — быстро двигаться ногами, смелый — не боящийся трудностей. Словарь помогает понять слово точно.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однозначными и многозначными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только один предмет или признак, другие связаны сразу с несколькими смыслами.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особенно много многозначных слов, поэтому значение часто уточняется в предложении.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или признак без образа и намёка: холодная вода, золотое кольцо. Такое значение легко проверить по словарю и по реальной ситуации.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появляется, когда слово употребляют по сходству, внешнему признаку или впечатлению: холодный взгляд, золотые руки. Здесь смысл становится образным.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часто встречаются в стихах, сказках, загадках и пословицах. Они делают речь ярче, выразительнее и помогают сильнее передать настроение.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внимательно читать предложение целиком. Один и тот же признак может быть назван буквально в одном случае и образно — в другом.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связано с другими словами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связи слова внутри словаря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которые называют одно и то же или очень похожее понятие: красивый, прекрасный, симпатичный. Они помогают точнее передать мысль.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смыслу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речь богаче и помогают избежать повторов. Особенно часто они нужны в пересказе, сочинении и ответе у доски.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 тексте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не бывают полностью одинаковыми: одно слово может звучать более торжественно, другое — более нейтрально или разговорно. Это важно для выбора точного варианта.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слова с противоположным значением: день и ночь, высокий и низкий, добрый и злой. Противопоставление помогает яснее увидеть различие.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могут обозначать предметы, признаки и действия. Они помогают сравнивать, противопоставлять и лучше понимать смысл сказанного или написанного.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часто встречаются в пословицах, загадках и художественных текстах. С их помощью автор делает мысль более выразительной и заметной.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многозначные слова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 звучат одинаково, но называют разные предметы или явления: например, ключ как инструмент и ключ как родник. Значения между собой не связаны.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Различить омонимы и многозначные слова помогает контекст предложения. Именно он подсказывает, о каком значении слова идет речь в каждом конкретном случае.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несколько значений, которые объединены общим смыслом. Так, слово «ручка» может обозначать часть предмета, дверную деталь или принадлежность для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 по употреблению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русском языке различаются не только по значению, но и по сфере использования.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употребления помогает понять, где слово уместно и почему один и тот же предмет может называться по-разному.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приходят в русский язык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заимствованные слова настолько прижились, что мы не задумываемся об их происхождении. «Школа», «тетрадь» и «карандаш» давно звучат естественно в нашей речи и связаны с учебой и повседневной жизнью.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стали привычными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встречаются даже в самых простых ситуациях. «Бутерброд» пришел из другого языка, но сегодня используется так часто, что кажется родным и понятным каждому ученику.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повседневный быт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 и открытия часто приносят в язык новые названия. Слова «компьютер», «сканер» и «гаджет» пришли вместе с техникой и быстро стали частью школьной и бытовой лексики.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науки и техники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 пассивный словарь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особенно важен для устной и письменной речи, а пассивный помогает понимать тексты, даже если слово пока не используется часто.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активный и пассивный словарь, тем точнее ученик понимает речь и увереннее выражает свои мысли.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школьного курса русского языка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называют предметы, явления или названия, которые вышли из обычной жизни. Поэтому они редко звучат в современной речи, но важны для понимания старых текстов.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устаревших слов делает чтение исторических произведений более осмысленным. Оно помогает увидеть, как менялись быт, одежда, профессии и сама языковая норма.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сказках, былинах и произведениях о прошлом. Слова «ланиты», «чело», «перст», «ямщик» помогают представить речь прошлых веков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 неологизмы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новых слов очень быстро становится привычной и используется в разговоре, учебе и новостях. Другая часть остается более узкой по употреблению.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входят в речь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показывают, что язык не стоит на месте. Он меняется вместе с обществом, наукой, интернетом и новыми интересами людей.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развитие языка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возникают, когда в жизни людей появляется новый предмет, явление или действие. Язык сразу называет то, чего раньше просто не было.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вместе с жизнью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«гаджет», «сканер» и «стрим» пришли из мира техники и цифровой среды. Они помогают быстро и точно называть современные вещи.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техникой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словарем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материалам школьного курса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лексике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— это устойчивые сочетания слов, которые употребляются как единое целое. Их смысл нельзя понять буквально, если рассматривать каждое слово отдельно.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«бить баклуши» или «держать язык за зубами» нужно запоминать целиком. Именно так они помогают точно передавать мысль и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яркой, образной и выразительной. Они часто встречаются в сказках, пословицах, художественных текстах и живой разговорной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связаны с историей и культурой народа. Поэтому, изучая их, мы лучше понимаем не только язык, но и традиции.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обогащается словарный запас школьника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встречать новое слово, но и использовать его в своей речи: тогда оно запоминается прочнее и переходит в активный словарь.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способы работают лучше вместе: чтение, упражнения и общение постепенно расширяют словарный запас и делают речь точнее.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школьного курса русского языка
</a:t>
            </a:r>
            <a:endParaRPr lang="en-US" sz="13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живет вместе с людьми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показывает, чем живут люди, а лексикология помогает понять, как устроено слово. Чем внимательнее мы относимся к словам, тем богаче и точнее становится наша речь.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2026-05-21T14:23:34Z</dcterms:created>
  <dcterms:modified xsi:type="dcterms:W3CDTF">2026-05-21T14:23:34Z</dcterms:modified>
</cp:coreProperties>
</file>