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XIX–XX вв.: основные тенденции и вызовы
</a:t>
            </a:r>
            <a:endParaRPr lang="en-US" sz="271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 с глубокими социально-политическими и экономическими противоречиями, открывший эпоху перемен.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контекст рубежа эпох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в 1861 году Россия вступила в эпоху бурных реформ, характеризующуюся демографическим ростом, урбанизацией, усилением контроля государства и ростом общественной активности во множественном национальном составе империи.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Николая II и политическая система
</a:t>
            </a:r>
            <a:endParaRPr lang="en-US" sz="273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1894 году Николай II взошёл на престол, укрепив позиции придворной аристократии, обеспечив сохранение консервативных традиций правления.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монархии не справлялась с вызовами модернизации, что приводило к стагнации реформ и нарастанию противоречий в обществе.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интеллигенции и крестьянства выливалось в волнения и забастовки, ставя под угрозу стабильность крупных городов и всей империи.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5156" y="1406675"/>
            <a:ext cx="2948438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урбанизация по переписи 1897 г.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1897 года выявила социальные группы и рост крупнейших городов, отражая динамику общества и экономических изменений.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— сельские жители, с растущей ролью рабочих и буржуазии; важность крупных городов как центров экономического развития.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Российской империи, 1897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промышленного роста и иностранных инвестиций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интенсивно развивались металлургия, угольная и текстильная отрасли благодаря иностранным капиталам и государственным инициативам.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промышленного вклада в ВВП подтверждает ускорение модернизации, с ростом объёмов иностранных вложений как ключевого фактора.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отчёты Российской империи, 1914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аграрные противоречия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община сохраняет силу, но растёт число приватных хозяйств вследствие выхода крестьян из общинных структур.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кулачество — зажиточные крестьяне, что усиливает имущественное расслоение в сельской среде.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безземельные крестьяне сталкиваются с социальной нищетой, провоцируя миграционные потоки в города.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Нечёткое распределение земли и ресурсов порождает конфликты, затрудняя аграрное развитие и социальное согласие.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 городах на рубеже веков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число горожан выросло почти вдвое, что вызвало значительные изменения в социальной и экономической жизни городов России.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городских коммуникаций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центрах появились новые системы водоснабжения, канализации, электричество и общественный транспорт, что улучшило качество жизни, но создало новые инфраструктурные вызовы.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между улучшениями и бедностью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технический прогресс, в городах сохранялась массовая бедность, особенно среди рабочих кварталов, что усиливало социальное напряжение.
</a:t>
            </a:r>
            <a:endParaRPr lang="en-US" sz="1455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урбанизация и инфраструктурные перемены
</a:t>
            </a:r>
            <a:endParaRPr lang="en-US" sz="23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партий и политических движений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1898 — Создание РСДРП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Российской социал-демократической рабочей партии для борьбы за права рабочих и радикальных социальных преобразований.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 — Появление эсеров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партии социалистов-революционеров, выступавших за аграрную реформу и народное самоуправление.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Кадеты и октябристы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и консервативные партии, ориентированные на постепенные реформы и сотрудничество с монархией.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Нелегальная революционная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Подпольная пресса, агитация и стачки набирают обороты, формируя активное политическое противостояние.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"Кровавое воскресенье"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1905 года: мирная демонстрация рабочих в Петербурге была разогнана войсками, событие стало катализатором массовых протестов по всей стране.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забастовки и требования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железнодорожники боролись за свободу слова, учредительный парламент и улучшение условий труда, что привело к ограниченным реформам власти.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 и политическая мобилизация масс
</a:t>
            </a:r>
            <a:endParaRPr lang="en-US" sz="26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промышленных рабочих выросло с 1,5 млн в 1890 до 3,6 млн в 1914 году, что меняло социальный облик городов.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фабрик увеличилось с 1,8 до 2,8 тысяч, концентрируя рабочую силу и индустриальный потенциал.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профессии: металлурги, текстильщики и железнодорожники — ключевые силы трудового движения.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активно участвовали в забастовках, усиливая своё влияние и давление на политическую систему империи.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класс: рост численности и трудовые движения
</a:t>
            </a:r>
            <a:endParaRPr lang="en-US" sz="28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реформа Столыпина и её результаты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более трёх миллионов крестьян в Сибирь способствовало освоению новых земель и развитию хозяйственной самостоятельности отдельных крестьянских хозяйств.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разрушение традиционной сельской общины вызвало формирование хуторского и отрубного типа хозяйств, что усилило имущественное расслоение среди крестьян.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новой сельской элиты ускорило модернизацию сельского хозяйства, однако вызвало социальное напряжение и сопротивление изменениям среди менее обеспеченных крестьян.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образования и роста грамотности
</a:t>
            </a:r>
            <a:endParaRPr lang="en-US" sz="2385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грамотных в населении вырос с 21% в 1900 году до 40% к 1914 году, что отражало активное развитие системы школьного образования.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университетов, таких как в Саратове и Томске, расширило доступ к высшему образованию в отдалённых регионах России.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женского образования отмечалось созданием специализированных гимназий и курсов, что повышало культурный уровень общества.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печатного дела — увеличение газет и журналов — способствовало формированию массовой культуры чтения в городах.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Витте и индустриализация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золотого стандарта в 1897 году укрепило национальную валюту и повысило доверие к экономике России на международном уровне.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железнодорожной сети до 70 тысяч километров обеспечило транспортную связь между регионами и стимулировало экономический рост.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иностранных инвестиций, кредитование промышленности и рост числа банков способствовали ускоренной индустриализации страны и расширению внутреннего рынка.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реформы, сохранялись жёсткие ограничения на свободу прессы и собраний, усиленная цензура препятствовала свободному распространению информации.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и охрана государства активно боролись с оппозиционными движениями, применяя массовые аресты и политические репрессии.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суды над участниками оппозиции подкрепляли атмосферу страха и ограничивали политическую активность в обществе.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проводились реформы, включая создание Государственной думы, которые частично снижали политическую напряжённость, но не изменяли основ самодержавия.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Самодержавие: ограничения и репрессии на фоне реформ
</a:t>
            </a:r>
            <a:endParaRPr lang="en-US" sz="28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реформы. Манифест и Дума
</a:t>
            </a:r>
            <a:endParaRPr lang="en-US" sz="2886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 октября 1905 года провозгласил основные гражданские свободы и учредил Государственную думу как законодательный орган.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полномочия думы были ограничены, и высшие слои общества активно препятствовали полноценному развитию парламентаризма.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обострились противоречия между либеральными и консервативными силами, что усилило роль правовых институтов в политической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культура и искусство на подъёме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Серебряного века отличалась расцветом модернизма, символизма и акмеизма с выдающимися авторами: Блоком, Буниным, Белым и Бальмонтом.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появились новые стили и направления, представленные такими художниками, как Серов и Врубель, обогащая культурное наследие страны.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того времени включала произведения Рахманинова и Стравинского, получивших мировое признание и подчёркивавших культурное возрождение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 и автономии в империи
</a:t>
            </a:r>
            <a:endParaRPr lang="en-US" sz="262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Финляндии, Польше, Прибалтике и на Кавказе усиливались этнические движения, требующие расширения автономии и культурных прав.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меньшинства стремились сохранить самобытность и бороться за национальное самосознание в условиях имперской политики.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Увеличившийся уровень межэтнических конфликтов обострял социально-политическую ситуацию в многонациональной Российской империи.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применяло политику русификации, вызывая сопротивление народов, что усугубляло кризис централизации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Русско-турецкая война 1877-1878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участвовала в освобождении Балкан от Османской империи, что укрепило её влияние на Балканах. Победа способствовала расширению сферы контроля, но создала новые дипломатические вызовы.
</a:t>
            </a:r>
            <a:endParaRPr lang="en-US" sz="1358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 1904–1905 гг.: поражение и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6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войне с Японией стало серьёзным ударом для империи, потеря Порт-Артура подорвала военное и дипломатическое престиж России на международной арене.
</a:t>
            </a:r>
            <a:endParaRPr lang="en-US" sz="1311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Антанту в 1907 году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присоединилась к Антанте для укрепления союзов против возможных угроз со стороны Центральных держав, что повлияло на её внешнеполитический курс и подготовку к будущим конфликтам.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военные конфликты и их последствия
</a:t>
            </a:r>
            <a:endParaRPr lang="en-US" sz="25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и транспортные инновации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появились электричество и первые трамваи, что улучшило качество жизни и кардинально изменило городской облик, облегчая перемещение жителей и ускоряя экономические процессы.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Телефонизация и новые профессии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телефонов способствовало развитию деловых коммуникаций, а новые профессии в промышленности и сфере услуг отражали быстрые социально-экономические трансформации.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общественная активность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образования позволило большему числу людей участвовать в культурной и политической жизни, сформировав новые социальные нормы и расширив возможности для самореализации.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 обыденность: изменения в повседневной жизни
</a:t>
            </a:r>
            <a:endParaRPr lang="en-US" sz="26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эпох: предпосылки перемен и наследие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фундаментальным для формирования новых социальных, культурных и политических процессов, заложив основу для последующих революций и модернизаций в истории России и мира.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2026-05-11T08:42:44Z</dcterms:created>
  <dcterms:modified xsi:type="dcterms:W3CDTF">2026-05-11T08:42:44Z</dcterms:modified>
</cp:coreProperties>
</file>