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Мономах: князь, который защищал Русь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князь, защитник городов и мудрый правитель Древней Руси.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Русь была разделена и тревожна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времена Владимира Мономаха Русь состояла из многих княжеств. Князья спорили, а с юга нападали половцы. Поэтому особенно ценились сила, разум и умение договариваться без лишнего шума и ссоры.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князя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Родился в 1053 году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Мономах появился на свет в 1053 году, когда Русь жила среди постоянных княжеских перемен. Его детство прошло в мире, где рано взрослели и учились отвечать за людей.
</a:t>
            </a:r>
            <a:endParaRPr lang="en-US" sz="1077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Знатная семья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отец был князь Всеволод Ярославич, а дед — Ярослав Мудрый. Такой род давал Владимиру высокий статус и с детства знакомил его с государственными делами и обязанностями.
</a:t>
            </a:r>
            <a:endParaRPr lang="en-US" sz="1075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Мономах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Прозвище Мономах связано с родом его матери и напоминало о связях Руси с Византией. Оно звучало необычно и подчеркивало, что князь происходил из очень знатной семьи.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Наследник традиций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рос в княжеской среде, где уважали опыт, мудрость и честь. Он унаследовал не только имя, но и представление о том, каким должен быть настоящий правитель.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первые уроки княжеской жизни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03107" y="188692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Учился с ранних лет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детства Владимир привык к княжеской жизни: учился держаться в седле, обращаться с оружием и слушать старших. Для маленького князя это было почти как ежедневная тренировка.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2541873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поездки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рано начал ездить по княжествам и видеть, как живут разные земли Руси. Такие поездки помогали ему понимать, что управлять страной совсем не просто.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4780629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походов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Участвуя в походах, Владимир видел опасности своими глазами. Он понимал, что защита земель требует не только силы, но и терпения, а иногда даже очень серьёзного лица.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7019408" y="18870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ответственности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Детские годы научили его отвечать не только за себя, но и за других людей. Это был важный урок для будущего князя, которому предстояло защищать большую страну.
</a:t>
            </a:r>
            <a:endParaRPr lang="en-US" sz="100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 защитник Руси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 половцами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делом Владимира Мономаха была защита русских земель от половцев. Он не сидел без дела, а собирал дружины и выступал против степных набегов.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17396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заботился о безопасности рубежей и стара́лся сделать города более защищёнными. Когда границы были крепче, людям жилось спокойнее, а врагам становилось труднее нападать.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54792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успешных походов торговые пути становились надёжнее. Купцы могли ездить увереннее, а жители меньше боялись внезапных набегов. Это помогало жизни на Руси становиться устойчивее.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892183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князь защищал землю, люди чувствовали себя спокойнее и смелее. Они видели, что правитель думает не только о войне, но и о мирной жизни своих подданных.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Владимир Мономах укреплял Русь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общие решения князей помогали защищать землю и людей.
</a:t>
            </a:r>
            <a:endParaRPr lang="en-US" sz="11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Киеву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1113 год: волнения в Киеве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начались беспорядки, и жителям нужен был сильный и разумный князь, который смог бы быстро навести порядок и успокоить людей.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Призыв Владимира Мономаха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Киевляне позвали Владимира Мономаха править городом. Они надеялись, что именно он сумеет остановить смуту и защитить жителей от новых бед.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князь Киевский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приглашения Владимир Мономах стал великим князем Киевским. Это было важное событие: теперь ему пришлось заботиться не только о войне, но и о жизни столицы.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простых людях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1000" y="1642521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Справедливее в 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Киеве Владимир Мономах старался уменьшить несправедливость и успокоить жизнь горожан. Люди чувствовали, что князь слышит их и не забывает о трудных делах.
</a:t>
            </a:r>
            <a:endParaRPr lang="en-US" sz="1175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683472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трудящимся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поддерживал тех, кто честно работал и кормил свои семьи. Для простых людей это было важно: когда их труд уважают, жить становится легче и спокойнее.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58450" y="3724422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долгов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помогал смягчать тяжёлые долги, из-за которых многие беднели и тревожились. Такое решение приносило облегчение и делало город более справедливым для жителей.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5226" y="2362487"/>
            <a:ext cx="17535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8388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4076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6126" y="2371621"/>
            <a:ext cx="204900" cy="182133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«Поучение детям»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советов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Мономах написал произведение, где поделился жизненными советами. Это не сказка и не былина, а серьёзный разговор князя с будущими поколениями.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и милосердие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он призывал быть добрым, помогать слабым и не обижать тех, кому труднее. Такие слова звучат очень по-человечески и сегодня.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Честность и труд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ценил честный труд и ответственность. Он считал, что человек должен работать усердно, не лениться и выполнять свои обязанности без хитростей.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слову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«Поучение детям» стало одним из самых известных произведений Древней Руси. Оно сохранило мысли Мономаха и показало, каким он видел хорошего правителя и человека.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был князь по своим словам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22300" y="1686504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Любил труд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Мономах уважал тех, кто не ленится и умеет работать. Он считал, что труд делает человека сильнее, а жизнь — полезнее для других.
</a:t>
            </a:r>
            <a:endParaRPr lang="en-US" sz="1003" dirty="0"/>
          </a:p>
        </p:txBody>
      </p:sp>
      <p:sp>
        <p:nvSpPr>
          <p:cNvPr id="11" name="Text 3"/>
          <p:cNvSpPr txBox="1"/>
          <p:nvPr/>
        </p:nvSpPr>
        <p:spPr>
          <a:xfrm>
            <a:off x="3193656" y="1686485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Ценил смелость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не боялся трудных дел и ожидал мужества от себя и других. Но смелость для него была нужна не ради похвалы, а ради защиты земли.
</a:t>
            </a:r>
            <a:endParaRPr lang="en-US" sz="1003" dirty="0"/>
          </a:p>
        </p:txBody>
      </p:sp>
      <p:sp>
        <p:nvSpPr>
          <p:cNvPr id="12" name="Text 4"/>
          <p:cNvSpPr txBox="1"/>
          <p:nvPr/>
        </p:nvSpPr>
        <p:spPr>
          <a:xfrm>
            <a:off x="322275" y="342504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 важной честность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верил, что правитель должен говорить правду и поступать справедливо. Без честности, по его мысли, даже сильная власть быстро теряет уважение людей.
</a:t>
            </a:r>
            <a:endParaRPr lang="en-US" sz="1003" dirty="0"/>
          </a:p>
        </p:txBody>
      </p:sp>
      <p:sp>
        <p:nvSpPr>
          <p:cNvPr id="13" name="Text 5"/>
          <p:cNvSpPr txBox="1"/>
          <p:nvPr/>
        </p:nvSpPr>
        <p:spPr>
          <a:xfrm>
            <a:off x="3193625" y="34249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Думал о милосердии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Мономах напоминал, что князь обязан заботиться о людях, а не только побеждать врагов. Сила без доброты, по его словам, не делает страну крепкой.
</a:t>
            </a:r>
            <a:endParaRPr lang="en-US" sz="100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выглядела шапка Мономаха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шапка и меховая опушка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Шапка Мономаха выглядит как старинная княжеская корона: золотистая, украшенная орнаментом и мягкой меховой опушкой. Такой нарядный головной убор сразу показывал, что перед людьми находится очень важный правитель, а не простой воин.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власти, дошедший до потомков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этим предметом связывали память о княжеской власти и о далеких связях Руси с Византией. Позже шапка стала одним из самых известных символов правителей, будто напоминая: власть требует ума, ответственности и достоинства.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697800" cy="11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Владимира Мономаха и его наследники
</a:t>
            </a:r>
            <a:endParaRPr lang="en-US" sz="18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07527" y="21077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1053 год — рождение князя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Мономах появился на свет в княжеской семье и с детства рос среди людей, для которых служба земле была делом всей жизни.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007602" y="33092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Сын Мстислав Великий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 самых известных сыновей Мономаха стал Мстислав Великий. Он тоже правил мудро и продолжил семейную традицию сильной княжеской власти.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07677" y="2107725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Потомки в русских землях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внуки Мономаха правили в разных княжествах Руси. Так княжеский род продолжался, а имя Владимира долго помнили в летописях.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уважали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61000" y="1642521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воин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Мономах не прятался от опасности и сам водил дружины в походы. Люди видели в нём князя, который умеет защитить землю не на словах, а на деле.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1000" y="2683472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Умел договариваться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понимал, что одной силой мир не удержать. Мономах старался мирить князей и искать общее решение, чтобы Русь не слабела из-за ссор.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58450" y="3724422"/>
            <a:ext cx="4227900" cy="81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Заботился о людях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думал не только о боях, но и о простых жителях. Он хотел, чтобы в городах было спокойнее, а жизнь людей — справедливее и легче.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Русь при Мономахе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— главный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 оставался важным центром Руси. Здесь решались большие дела, собирались князья и обсуждались вопросы защиты земли, торговли и порядка.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оживала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дорогам снова шли купцы, а на рынках становилось больше товаров. Когда границы защищены, люди смелее ездят и спокойнее торгуют.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Ремесло развивалось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делали оружие, посуду, украшения и одежду. В спокойные времена у ремесленников было больше работы, а города становились богаче и крепче.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становился сильнее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Полного единства на Руси ещё не было, но при Мономахе князья чаще действовали сообща. Это помогало уменьшать ссоры и укреплять страну.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975" y="2896697"/>
            <a:ext cx="4259100" cy="1638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4900" y="2896697"/>
            <a:ext cx="4259100" cy="1638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его запомнили летописи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668700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в дороге и в деле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Летописцы писали, что Владимир Мономах постоянно ездил по земле Русской, встречался с князьями и решал трудные вопросы. Он не любил сидеть без дела и, кажется, даже конь уставал раньше него.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04895" y="1668688"/>
            <a:ext cx="37800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который действовал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записях он выглядит князем, который сам участвует в походах и не боится ответственности. Такой образ запомнился людям надолго: перед ними был правитель, умеющий не только говорить, но и делать.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дел Владимира Мономаха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поступки князя помогали укреплять Русь и сделали его имя известным в истории.
</a:t>
            </a:r>
            <a:endParaRPr lang="en-US" sz="112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697800" cy="11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жизни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098764" y="1269238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1053 — рождение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Мономах родился в 1053 году в княжеской семье. С этого начался путь человека, который позже стал одним из самых известных правителей Руси.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556614" y="2228638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1113 — князь в Киеве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1113 году киевляне позвали его править городом. Люди надеялись, что он наведёт порядок и защитит их от новых бед.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098764" y="3147113"/>
            <a:ext cx="23238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1125 — конец жизни
</a:t>
            </a:r>
            <a:pPr algn="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1125 году Владимир Мономах умер. Но память о нём осталась в летописях, книгах и в рассказах о мудром князе.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 Владимира Мономаха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справедливым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нужна не для обид, а для защиты. Мономах показывает, что настоящий правитель должен уметь быть честным и не давать слабым в обиду.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17396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лениться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много ездил, трудился и решал важные дела. Его пример напоминает: большое дело не получится, если всё время откладывать его на потом.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54792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Думать о людях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Мономах заботился о тех, кому было тяжело. История учит, что добрый человек замечает чужую беду и старается помочь, а не проходит мимо.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92183" y="1238670"/>
            <a:ext cx="2071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Уметь договариваться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проблемы решаются мечом. Мономах старался мирить князей и искать общий путь, потому что согласие помогает стране быть крепче и спокойнее.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539"/>
            <a:ext cx="5433300" cy="15334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3054139"/>
            <a:ext cx="5433300" cy="153342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князе
</a:t>
            </a:r>
            <a:endParaRPr lang="en-US" sz="18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179950" y="12498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в книгах и учебниках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Владимире Мономахе рассказывают в учебниках, исторических книгах и на уроках. Его имя помогает детям узнать, каким был один из самых известных князей Древней Руси, и почему его помнят до сих пор.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79950" y="3052400"/>
            <a:ext cx="3055800" cy="15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Образ, который не забывается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вспоминают Мономаха как смелого и мудрого правителя, который служил своей земле. Его образ связан с честью, ответственностью и делом, а не только с красивыми словами.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почему Владимир Мономах важен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Мономах остался в истории как защитник Руси, мудрый князь и автор добрых советов. Его жизнь показывает, что сила особенно ценна тогда, когда рядом с ней идут справедливость и забота о людях.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2026-05-26T04:37:07Z</dcterms:created>
  <dcterms:modified xsi:type="dcterms:W3CDTF">2026-05-26T04:37:07Z</dcterms:modified>
</cp:coreProperties>
</file>