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ресурсы: основа хозяйства, технологий и 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Земли формируют промышленность, энергетику и наш образ жизни.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ресурсы распределены неравномерно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сосредоточены там, где геологическая история создала благоприятные условия: древние платформы, складчатые пояса и осадочные бассейны. Поэтому страны заметно различаются по обеспеченности сырьём и возможностям его добычи.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полезных ископаемых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125775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 и уран дают энергию для транспорта, электростанций и промышленности. Это наиболее востребованная группа, поскольку она напрямую поддерживает работу современной экономики и повседневную жизнь людей.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2385147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Железные, медные, алюминиевые, никелевые и полиметаллические руды служат сырьём для получения металлов. Из них создают машины, провода, конструкции, детали техники и множество промышленных изделий.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45100" y="3644522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соль, фосфориты, известняк, глины, песок, гипс и щебень чаще используются без извлечения металлов. Они особенно важны для химической промышленности, сельского хозяйства, строительства и производства материалов.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магмы в глубинах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магма остывает и кристаллизуется, в породах концентрируются ценные металлы. Так формируются магматические месторождения, связанные с глубинными процессами и древней тектонической историей территории.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древних морей и болот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морей, озёр и болот вещества накапливаются слоями и со временем превращаются в осадочные месторождения. Именно так образуются уголь, нефть, газ, соли и многие руды.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под давлением и жаром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уже существующие породы меняются под воздействием высокого давления и температуры. В результате возникают метаморфические месторождения, где полезные компоненты перераспределяются и становятся более концентрированными.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месторождения полезных ископаемых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потребления минерального сырья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спрос связан с обеспечением транспорта, энергетики и базовой промышленности. Редкие металлы растут быстрее других сегментов из-за цифровых технологий.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остаётся главным потребителем сырья, но технологический спрос постепенно усиливает значение металлов и химического сырья.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структуре мирового спроса на минеральное сырьё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25937"/>
            <a:ext cx="3887700" cy="16865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виды ресурсов и их хозяйственное значение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вид сырья может быть связан сразу с несколькими отраслями и рынками.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ценны не сами по себе, а через цепочку переработки: чем шире сферы применения, тем выше их хозяйственное значение.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обзоры и геологические службы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полезного ископаемого от месторождения до готового продукта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работ в горнодобывающей и перерабатывающей промышленности.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минеральных ресурсов в современной экономике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сырьё обеспечивает металлургию, машиностроение, производство стекла и цемента. Без него невозможен выпуск большинства материалов, из которых строятся дома, дороги, техника и инфраструктура.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Страны-экспортёры получают валютную выручку и развивают сырьевые отрасли, но зависят от мировых цен. Поэтому важны переработка, диверсификация экономики и собственные технологии.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электроника, аккумуляторы и средства связи требуют меди, никеля, лития, редких земель и других компонентов. Спрос на них особенно быстро растёт в цифровой экономике.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 и уран поддерживают электростанции, отопление и транспорт. От их доступности зависит устойчивость энергосистем, цена перевозок и стабильность работы предприятий.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основные запасы минеральных ресурсов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влияет на специализацию стран, развитие транспорта и роль в мировой торговле. Особенно заметно это в сырьевых и индустриальных центрах.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обеспеченные территории формируют крупные экспортные потоки и сильные отрасли добычи, но их позиции зависят от структуры запасов и технологий переработки.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обеспеченности минеральными ресурсами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и подземная добыча полезных ископаемых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430573"/>
            <a:ext cx="4353600" cy="14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добыча применяется там, где полезное ископаемое залегает близко к поверхности. Она обычно дешевле и производительнее, но сильнее изменяет рельеф, почвы и ландшафт.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3478448"/>
            <a:ext cx="4353600" cy="14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Шахтная добыча необходима для глубоких залежей. Она требует вентиляции, крепления выработок и строгих мер безопасности, зато позволяет разрабатывать месторождения, недоступные для карьеров.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и переработка сырья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руды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извлечения из недр руду дробят, измельчают и сортируют, чтобы отделить полезный минерал от пустой породы. Этот этап определяет эффективность всей дальнейшей переработки и качество готового продукта.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концентрации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позволяет увеличить содержание полезного компонента в сырье и сократить объём лишней массы. Благодаря этому снижаются расходы на транспортировку, хранение и последующую промышленную переработку.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предприятиях сырьё превращают в концентрат, металл, топливо или строительный материал. Итог зависит от технологии, точности разделения компонентов и контроля качества на каждом этапе производства.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полнее используется исходное сырьё, тем выше экономическая отдача месторождения. Грамотно выстроенная цепочка снижает потери, уменьшает отходы и делает добычу более рациональной и устойчивой.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Запасы, добыча и потребление: почему возникает дефицит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растёт спрос на сырьё для энергетики, транспорта и высоких технологий, поэтому даже крупные запасы не гарантируют долгосрочной обеспеченности.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потребление устойчиво опережает прирост запасов, возрастает риск дефицита; выходом становятся экономия ресурсов, переработка и поиск заменителей.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учебной географии и обзорам сырьевых рынков; данные условные, для сравнения тенденций.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 полезных ископаемых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виды воздействия добычи, их причины и характерные примеры. Она помогает увидеть, почему экологический контроль необходим на всех стадиях разработки месторождений.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затрагивает воду, воздух, почвы и рельеф одновременно, поэтому без рекультивации, очистки и контроля ущерб накапливается и становится долговременным.
</a:t>
            </a:r>
            <a:endParaRPr lang="en-US" sz="967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геоэкологического мониторинга и учебные карты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стратегические металлы в XXI веке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Аккумуляторы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Литий, никель и кобальт стали ключевыми материалами для аккумуляторов, электромобилей и накопителей энергии. Их спрос растёт вместе с переходом к более чистому транспорту и новой энергетике.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ветроустановки, солнечная энергетика и системы хранения требуют особых материалов с высокой прочностью и проводимостью. Поэтому стратегические металлы становятся фактором технологической независимости стран.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Редкоземельные элементы и платиновые металлы нужны в смартфонах, датчиках, оптике и сложной электронике. Без них невозможно массовое производство устройств, от которых зависит повседневная жизнь.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редких металлов приобретают геополитическое значение, потому что контролируют доступ к критически важным технологиям. Это усиливает соперничество между государствами за сырьевые и производственные цепочки.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минеральных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 разведки месторождения перейти к снижению потерь, переработке и восстановлению территорий.
</a:t>
            </a:r>
            <a:endParaRPr lang="en-US" sz="2319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Вторичное сырьё и переработка отходов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Металлолом, стеклобой, строительный лом и макулатура возвращают ценные вещества в хозяйственный оборот. Чем лучше организован раздельный сбор, тем меньше нагрузка на недра и полигоны.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аккумуляторов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Отработанные аккумуляторы требуют отдельной обработки, потому что содержат ценные металлы и потенциально опасные вещества. Их переработка снижает загрязнение и помогает повторно использовать дефицитное сырьё.
</a:t>
            </a:r>
            <a:endParaRPr lang="en-US" sz="1169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 алюминия особенно выгодна: она требует значительно меньше энергии, чем получение металла из руды. Это уменьшает издержки производства и сокращает выбросы.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Сортировка, переработка и повторное использование материалов формируют более устойчивую модель хозяйства. Такой подход помогает сохранять природные ресурсы и уменьшать объём отходов в долгосрочной перспективе.
</a:t>
            </a:r>
            <a:endParaRPr lang="en-US" sz="11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обеспеченность и развитие стран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отражает не только наличие сырья, но и различия в структуре экономики, качестве управления и способности перерабатывать ресурсы внутри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сырьевая база полезна, но устойчивость выше там, где экономика разнообразна, а доходы от сырья поддерживают технологии и переработку.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учебным материалам о ресурсных моделях стран; значения условные, предназначены для сравнения типов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России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крупными запасами нефти, природного газа и угля, которые обеспечивают внутреннее потребление, экспорт и работу электроэнергетики. Особенно важны районы Западной Сибири и северных территорий.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Металлургическое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Железные, медно-никелевые и другие руды формируют основу для чёрной и цветной металлургии. Они обеспечивают производство металлов, от которых зависят машиностроение, транспорт и строительство.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Апатиты и калийные соли играют ключевую роль в производстве удобрений, а значит, связаны с агропромышленным комплексом. Это делает минеральную базу важной не только для промышленности, но и для сельского хозяйства.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районы добычи сосредоточены на Урале, в Сибири, на Кольском полуострове и Дальнем Востоке. Такое распределение определяет транспортные потоки, специализацию регионов и экспортные возможности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минеральных ресурсов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смещается к сырью для аккумуляторов, электроники и электротранспорта. Именно эти материалы всё сильнее влияют на промышленную политику и международную конкуренцию.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промышленности усилятся глубокая переработка, рециклинг и использование вторичного сырья. Это позволит уменьшить потери, снизить экологическую нагрузку и сократить зависимость от новых месторождений.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Геологоразведка будет точнее, а добыча — более глубокой и технологичной. Возрастёт значение автоматизации, цифрового контроля и комплексной оценки месторождений.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условием станет баланс между экономической выгодой, технологическим развитием и охраной природы. Устойчивость ресурсной политики будет определяться не объёмом добычи, а качеством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ресурсы: ценность, которую нужно беречь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лежат в основе современной жизни, но их запасы ограниченны. Будущее зависит от того, насколько разумно человечество научится добывать, перерабатывать и использовать их без лишних потерь.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2026-06-02T22:04:33Z</dcterms:created>
  <dcterms:modified xsi:type="dcterms:W3CDTF">2026-06-02T22:04:33Z</dcterms:modified>
</cp:coreProperties>
</file>