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алгоритмические конструкции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— это чёткие шаги. Разберём последовательность, ветвление и цикл на знакомых примерах.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изучают алгоритмические конструкции в 7 классе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конструкции лежат в основе многих программ и сервисов. Последовательность задаёт порядок шагов, ветвление выбирает вариант, цикл помогает повторять действия. Благодаря им проще записывать алгоритмы, находить ошибки и создавать простые программы.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Последовательность: команды выполняются по порядку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включить компьютер, открыть программу, ввести текст и сохранить файл. Если сделать шаги в другом порядке, файл может не сохраниться или текст окажется неверным.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логику легко проверить на практике: если программа «не понимает» действие, значит, шаг был выполнен не вовремя. Поэтому последовательность — самая простая и понятная конструкция.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— это выполнение команд одна за другой, без пропусков и возвратов. Каждый следующий шаг опирается на предыдущий, поэтому порядок важен для всего результата.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 знакомых действиях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Похожий порядок есть и в сборке школьного рюкзака: сначала положить учебник, затем тетрадь, потом пенал и сменную обувь. В правильной очередности собираться быстрее и меньше забываешь.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хорошо заметна в приготовлении бутерброда: возьмите хлеб, добавьте начинку, накройте вторым куском и положите на тарелку. Если пропустить шаг, процесс будет «сломаться».
</a:t>
            </a:r>
            <a:endParaRPr lang="en-US" sz="9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конструкции алгоритмов и их роль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алгоритмах чаще нужен порядок, в других — выбор по условию, а в третьих — повторение одних и тех же действий.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 задаче повторов, тем заметнее роль цикла. Если возможны разные варианты действий, появляется ветвление.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для обучения (оценка долей не основана на статистике).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Ветвление: выбор по условию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Ветвление используют, когда алгоритм должен выбрать один из нескольких путей. Сначала проверяется условие, а потом выполняется подходящая последовательность команд.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если идёт дождь, взять зонт; если ответ верный, поставить балл; если пароль совпал, открыть доступ. В каждом случае результат зависит от ответа «да/нет».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помогает создавать понятные правила в программах: от проверок в тестах до входа в приложения. Без ветвления алгоритм не сможет реагировать на разные ситуации.
</a:t>
            </a:r>
            <a:endParaRPr lang="en-US" sz="11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ветвление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процесса: проверяем условие и идём по разным веткам в зависимости от ответа.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0977" y="1564732"/>
            <a:ext cx="419738" cy="479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41445"/>
            <a:ext cx="449100" cy="3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52959"/>
            <a:ext cx="449100" cy="449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60966" y="4074102"/>
            <a:ext cx="419738" cy="479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условия и вложенные проверки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нужно учесть сразу несколько признаков: например, «число больше 0 и меньше 10». Тогда в одном решении используются слова «и» и «или».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Вложенное ветвление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Вложенность появляется, когда внутри одной проверки выполняется ещё одна. Так можно точнее описать правила, например: сначала проверяем группу, затем конкретный вариант.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Фильтры и поиск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тестах и фильтрах поиск часто строится на нескольких проверках. Алгоритм сначала отбирает по условию, а затем при необходимости уточняет результат.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доступа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входе в системы проверяются права пользователя. Сначала выясняют базовое условие, а затем по дополнительной проверке открывают нужную возможность.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4168" y="1162275"/>
            <a:ext cx="5835664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последовательности, ветвления и цикла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чем отличаются конструкции и какие задачи решает каждая из них.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отвечает за «что дальше», ветвление — за «что выбрать», а цикл — за «сколько раз повторить». Вместе они покрывают большинство школьных задач.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алгоритмических конструкций (без внешних данных).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Цикл: повторение одинаковых действий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нужен, когда одно и то же действие выполняется несколько раз. Он помогает считать, рисовать узоры, проверять варианты и обрабатывать список элементов.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десяти одинаковых команд записывается один цикл, а затем программа выполняет повтор автоматически. За счёт этого алгоритм становится короче и легче для чтения.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особенно удобен, если повторов много или они повторяются по одинаковому правилу. Тогда вместо длинной «простыни» шагов появляется понятный повторяющийся блок.
</a:t>
            </a:r>
            <a:endParaRPr lang="en-US" sz="12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цикл особенно полезен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повторов небольшое, разница в записи почти не заметна. Но с ростом количества шагов удобнее выделить повторяющееся в цикл и не копировать команды вручную.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увеличения числа повторений ценность цикла становится очевиднее: алгоритм короче, легче читать и меньше шансов ошибиться при переписывании одинаковых действий.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Подготовлено на основе примеров из учебного курса (повторы: 3, 5, 10, 100), без внешних данных.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1588" y="1808825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8998" y="1808825"/>
            <a:ext cx="337050" cy="44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вида циклов в алгоритмах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37887" y="2582525"/>
            <a:ext cx="24774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с параметром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с параметром выполняется заданное число раз: заранее известно, сколько шагов нужно. Например, при рисовании «7 квадратов» повторение можно записать одной конструкцией, а не семью одинаковыми командами.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87210" y="2582525"/>
            <a:ext cx="24774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с условием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с условием работает, пока условие остаётся истинным. Пример: повторять ввод пароля до тех пор, пока пароль не станет верным. Алгоритм завершится только при достижении нужного результата.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с проверкой: «попробуй — проверь — продолжай»
</a:t>
            </a:r>
            <a:endParaRPr lang="en-US" sz="2285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логики: алгоритмическая конструкция «цикл» с условием продолжения (повтор назад при «да»).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как набор блоков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программу по частям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Представьте, что программа — это цепочка деталей: последовательность задаёт порядок, ветвление выбирает путь, цикл повторяет нужные шаги. Когда части собраны правильно, получается один целостный алгоритм, который легко проверять и улучшать.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Конструктор LEGO для логики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конструкторах: отдельные блоки соединяются и образуют модель, так и в алгоритмах разные конструкции «вкладываются» друг в друга. Отдельный блок проще понять, чем всю программу сразу, поэтому сборка идёт поэтапно.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держат порядок и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цель достигается разными способами, но правила сборки остаются: сначала определяем, что идёт по порядку, где нужен выбор, и где требуется повторение. Тогда алгоритм становится понятным и для автора, и для тех, кто его читает.
</a:t>
            </a:r>
            <a:endParaRPr lang="en-US" sz="84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Вложенные алгоритмы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 так же ветвление может включать цикл: при выполнении условия начинается повторяющееся действие. Такая структура полезна в заданиях, где выбор запускает дальнейшую серию проверок или действий.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вложенные конструкции помогают управлять персонажем и логикой событий: иногда нужно многократно выполнять одинаковые попытки, а иногда — после каждой попытки проверять условия успеха.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Вложенность означает, что внутри одной конструкции находится другая. Например, внутри цикла может быть ветвление: сначала повторяем шаг, а затем выбираем действие по условию, и так каждый раз.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Меню программ и таблицы тоже часто используют вложенность: выбор пункта определяет, какие повторяющиеся шаги выполняются дальше. Благодаря этому алгоритм остаётся структурным, а не превращается в набор случайных команд.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080201"/>
            <a:ext cx="4122000" cy="12608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алгоритмах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легко «сломать» одной неправильной строкой: пропуск шага, неверное условие или бесконечное повторение приводят к неправильному результату или зависанию программы.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проблем связано с логикой переходов: внимательно проверяйте порядок, точность условий и то, что цикл имеет понятный путь к завершению.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учебных ошибок при записи алгоритмов.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команд экономит цикл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описывается компактно: одна команда повторения заменяет множество одинаковых действий. Поэтому при росте числа повторов экономия выражается сильнее, чем в задачах на 2–3 шага.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«копированием команд» и «одной командой цикла» растёт вместе с количеством повторов: при 20 действиях обычная запись получается в двадцать раз длиннее.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Примерная оценка по числам повторов из описания слайд-урока (1, 5, 10, 20), без внешних данных.
</a:t>
            </a:r>
            <a:endParaRPr lang="en-US" sz="69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Алгоритмические конструкции вокруг нас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Маршрут: по шагам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Навигатор строит маршрут как последовательность действий: получить старт и цель, определить варианты, показать очередность поворотов и действий.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при пробках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условия меняются, используется ветвление: при загруженности дорог навигатор выбирает альтернативный путь и пересобирает маршрут по новому условию.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Пересчёт и повторение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может многократно пересчитывать параметры маршрута: поиск, оценка, сравнение вариантов повторяются, пока не будет достаточно точный результат.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фильтры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правила победы проверяются условиями, а попытки часто повторяются циклом. В поиске и фильтрах также используются проверки и повторяемые шаги по элементам.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нужную конструкцию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логики: критерии выбора между последовательностью, ветвлением и циклом.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конструкции — и алгоритм становится понятным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задаёт порядок действий, ветвление выбирает один из путей, цикл повторяет команды. Эти конструкции помогают описывать задачи разной сложности, читать блок-схемы и находить ошибки в программах.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2026-05-12T13:14:28Z</dcterms:created>
  <dcterms:modified xsi:type="dcterms:W3CDTF">2026-05-12T13:14:28Z</dcterms:modified>
</cp:coreProperties>
</file>