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и стихотворение «Кто создан из камня, кто создан из глины»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любви, свободе и непохожести людей в поэтическом мире Цветаевой.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место стихотворения в поэтическом мире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— одна из ключевых фигур русской поэзии XX века. Ее лирика соединяет эмоциональную напряженность, резкие контрасты и предельную искренность, а это стихотворение особенно точно передает ее взгляд на любовь и личную независимость.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тема и композиция стихотворения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относится к философской лирике: личное переживание в нем перерастает в размышление о природе человека, его чувствах и внутреннем достоинстве.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различие человеческих натур и их неодинаковая способность любить, терпеть близость и сохранять собственную целостность в отношениях.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разворачивает исходное противопоставление по нарастающей: от образной формулы к широкому выводу о глубинной несовместимости разных внутренних миров.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и глина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означает твердость, устойчивость и сопротивление давлению. Глина, напротив, связана с податливостью, изменчивостью и зависимостью от внешнего воздействия.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ладонь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передает стихию чувства, его широту и безмерность. Ладонь обозначает прикосновение, близость и попытку соединения двух людей в единое пространство.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камня, глины, моря и ладони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мотивы стихотворения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не отдельные эмоции, а столкновение разных способов существования, чувствования и сохранения себя в отношениях.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и мотив независимости задают смысловой центр текста; любовь раскрывается как пространство напряжения, а не согласия.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М. Цветаевой «Кто создан из камня, кто создан из глины»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25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как главный художественный принцип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Твердое и мягкое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камня и глины сразу задает основную смысловую ось стихотворения и показывает разные типы внутренней организации человека.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и текучее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стабильности и изменчивости помогает Цветаевой передать не внешний характер, а глубинный способ существования личности в мире и в любви.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и 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соединению не отменяет разницы между людьми: именно здесь возникает драматическое напряжение, важное для всего текста.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подчеркивает разный масштаб внутренней свободы: один тип сохраняет собранность, другой острее подвержен чужому влиянию и среде.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авторская позиция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«я» говорит уверенно и без жалобы: оно не ищет оправданий, а утверждает собственную природу как естественную и неоспоримую данность.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строится на самоуважении и отказе от упрощенного представления о любви как полном слиянии; право быть собой сохраняется даже при сильном чувстве.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7126"/>
            <a:ext cx="3812100" cy="18107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и их смыслов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предметные образы у Цветаевой превращаются в символы человеческих качеств и отношений.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раскрывают не только характеры, но и разный способ переживать мир, любовь и границы между людьми.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Цветаевой «Кто создан из камня, кто создан из глины»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интонационные планы особенно заметны: исповедальная речь и философское обобщение.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поэтики стихотворения М. Цветаевой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заметно сочетание личного признания с обобщающей мыслью, поэтому звучание кажется одновременно эмоциональным и строгим.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мысли в стихотворении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от образного противопоставления к философскому выводу.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стихотворении Цветаевой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Цветаевой не обещает гармонии: она проверяет людей на прочность и сразу выявляет различие их внутреннего устройства, не уничтожая его и не смягчая.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 этом стихотворении связано с достоинством: герой не растворяется в другом человеке, а сохраняет себя, даже переживая близость, напряжение и возможную боль.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показывает, что глубокая привязанность не гарантирует единства: чем сильнее чувство, тем отчетливее могут проявляться границы между людьми и несовпадение их способов любить.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любовь здесь звучит не как идиллия, а как честное признание чужой непохожести и права каждого оставаться верным собственной природе.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работают не изолированно: они поддерживают друг друга и создают цельный, предельно напряженный лирический монолог.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смысловую нагрузку несут метафоры, антитезы и символы; остальные средства усиливают категоричность и запоминаемость авторской мысли.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Марины Цветаевой «Кто создан из камня, кто создан из глины»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Цветаевская интонация: напряжение и предельная искренность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стихотворения строится на сочетании исповедальности и внутреннего спора: лирическая речь звучит резко, собранно и без стремления смягчить конфликт или скрыть личную позицию.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предельная честность превращает частное переживание в философское высказывание: читатель слышит не бытовую жалобу, а гордое утверждение права на собственный способ чувствовать.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противопоставления камня и глины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обозначает устойчивость, внутреннюю собранность и способность сохранять форму под давлением, поэтому он связан с самостоятельностью и сопротивлением внешнему воздействию.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Глина, напротив, подчеркивает мягкость, пластичность и зависимость от чужих рук, а значит, символизирует изменчивость и эмоциональную восприимчивость.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противопоставление показывает: люди могут внешне быть рядом, но их глубинная природа, способы любви и реакции на мир остаются принципиально разными.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828848"/>
            <a:ext cx="3812100" cy="19565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и художественные приемы стихотворения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поэтические средства формируют смысл текста и его эмоциональную силу.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тропов делает текст предельно сжатым: личное переживание превращается в общую мысль о человеке и любви.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Марины Цветаевой «Кто создан из камня, кто создан из глины»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мира в стихотворении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стихотворения построен на резких границах: почти все в нем делится на твердое и текучее, самостоятельное и зависимое, сильное и уязвимое, без нейтральных переходов.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мира соответствует мироощущению Цветаевой, где ценится внутренняя свобода, а примиряющее сглаживание различий воспринимается как ложное упрощение.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этом мире не сводится к удобному общему правилу: его природа раскрывается через сопротивление, различие и право не совпадать с другим полностью.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центральным становится не поиск гармонии любой ценой, а честное принятие сложности чувств и невозможности простых ответов на вопрос о близости.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поддерживается короткими формулировками и резкими переходами между образами, что делает интонацию все более категоричной.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движется от констатации различия к жесткому выводу: стихотворение не примиряет, а подчеркивает глубину несовпадения.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и интонации стихотворения Марины Цветаевой «Кто создан из камня, кто создан из глины»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остается понятным современному школьнику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говорит о личных границах, самоуважении и праве быть непохожим — темах, которые подросток легко соотносит с дружбой, первой любовью и отношениями в семье.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стихотворения в том, что оно честно говорит о различии людей без назидательности: такая позиция помогает современному читателю увидеть в поэзии не музейный текст, а живой разговор.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образа к философскому выводу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смыслового чтения стихотворения Марины Цветаевой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о любви, различии и достоинстве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Цветаевой убеждает: подлинная близость не стирает различия, а требует уважения к нему. Именно в этом — его философская глубина, эмоциональная сила и современная актуальность.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2026-05-23T17:50:54Z</dcterms:created>
  <dcterms:modified xsi:type="dcterms:W3CDTF">2026-05-23T17:50:54Z</dcterms:modified>
</cp:coreProperties>
</file>