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23419" y="932260"/>
            <a:ext cx="5021993" cy="247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единых государств в Европе и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XIV–XVI века: исчезает раздробленность, усиливается власть правителей. Столицы и законы меняют карту Европы и Руси.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3023418" y="3572605"/>
            <a:ext cx="5095568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 Русь в эпоху раздробленности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Средние века многие земли раздавали князьям, герцогам и сеньорам, а спор нередко решался войной. Из-за раздробленности было сложно собирать налоги, охранять границы и держать порядок. В Европе объединение шло вокруг королевской власти, а на Руси — вокруг Москвы. На Русь особенно повлияло монгольское нашествие XIII века и зависимость от Орды.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государства объединялись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торговли требовал более предсказуемых правил. Денежное обращение усиливало значение регулярных сборов, а значит, централизованная власть могла быстрее управлять доходами и расходами.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защищаться от внешних врагов, нужно было содержать войско. Единая власть делала суд и управление более понятными, а решения — быстрее, чем когда за всё отвечало множество местных правителей.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Крупным городам выгоден был мир и порядок на дорогах. Единые правила торговли снижали риски для купцов, а централизация помогала быстрее наводить порядок в спорных территориях.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складывалось единое 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централизации: от соперничества центров к признанию верховной власти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победа королевской власти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XI и ослабление феодалов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Людовике XI королевская власть стала действовать жёстче против крупных феодалов. Так, король укреплял собственные рычаги управления и влияния на территории. В результате централизация во Франции становилась заметнее шаг за шагом.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как политическое 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Столетней войны королевский аппарат усилился, а Париж всё прочнее закреплялся как главный политический центр. На иллюстрациях уместны образ королевского двора, виды Парижа и территориальный рост Франции — как символ объединения.
</a:t>
            </a:r>
            <a:endParaRPr lang="en-US" sz="108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дат объединения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из разных стран показывают одну закономерность: усиление центра почти всегда происходило до создания устойчивого государственного устройства.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приводили к похожему результату: централизация помогала объединять законы, налоги и управление. Значит, дело не только в территории, но и в организации власти.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дат из задания (1066, 1453, 1469, 1478, 1480, 1492, 1547).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1485 — укрепление Генрихом VII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VII усилил королевскую власть, ограничив влияние крупных феодалов. Одновременно он укреплял контроль за финансами, чтобы решения принимались в столичном центре, а не на местах.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короны при сохранении парламента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продолжал существовать, но политическим центром оставалась корона. Укрепление власти помогло стабилизировать управление и сделать государство более устойчивым.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Алой и Белой розы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власть ослабила знать и разорвала прежние опоры. Когда крупные феодалы потеряли влияние, открылся путь к более управляемому государству.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Англия: от баронских усобиц к сильной короне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9719" y="1935209"/>
            <a:ext cx="408518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Франция, Англия и Испания: как укреплялась власть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стран по ключевым правителям и мерам, которые усиливали центральную власть.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случаях централизация усиливалась через победу королевской власти над прежними самостоятельными силами.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из задания.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1469 году брак Фердинанда Арагонского и Изабеллы Кастильской объединил две крупные части Испании. Это создало предпосылки для более общего управления и постепенного сближения территорий.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1492 году было завершено завоевание Гранады — последнего мусульманского владения на Пиренейском полуострове. Прекращение долгого противостояния усилило роль королевской власти.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власть укреплялась, становились важнее суд и стремление к религиозному единству. Эти шаги поддерживали представление о едином государстве и стали фундаментом его дальнейшего развития.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Испания: союз корон и завершение Реконкисты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21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7447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3763" y="2105694"/>
            <a:ext cx="517045" cy="41363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72259" y="2057985"/>
            <a:ext cx="509053" cy="50905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земли после монгольского нашествия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центров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княжества существовали отдельно и спорили за влияние между собой. Среди важных центров были Москва, Тверь, Нижний Новгород, Рязань и другие земли, которые соперничали в борьбе за власть.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Дань Золотой Орде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нашествия Батыя в XIII веке Русь попала в зависимость и выплачивала дань. Это влияло на жизнь княжеств и заставляло правителей искать способы сохранять силы для будущих действий.
</a:t>
            </a:r>
            <a:endParaRPr lang="en-US" sz="1184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Выгодные торговые пути Москвы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Москва усиливалась благодаря её положению на торговых путях. Это приносило ресурсы, помогало укреплять хозяйство и давало князьям больше возможностей для политики и дипломатии.
</a:t>
            </a:r>
            <a:endParaRPr lang="en-US" sz="1117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православной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поддерживала усиление идеи единства и авторитета великого князя. Такая поддержка работала как важный «союзник», укрепляя положение Москвы среди других земель.
</a:t>
            </a:r>
            <a:endParaRPr lang="en-US" sz="1154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 дальнейшего объединения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княжества соперничали, Москве удалось накопить преимущества. В результате к будущему освобождению от Орды и собиранию земель она подходила более подготовленной, чем многие соседи.
</a:t>
            </a:r>
            <a:endParaRPr lang="en-US" sz="103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Москва собирала русские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объединения: укрепление Москвы → рост ресурсов и союзов → присоединение соседей → соперничество и противостояние Орде → создание системы общегосударственного управления. Средства: браки, выкуп и наследование, военная сила и дипломатия; ключевые правители — Иван Калита, Дмитрий Донской, Иван III, Василий III.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Присоединения к Москве в конце XV 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1478 году к Москве был присоединён Новгород, а в 1485 году — Тверь. Эти шаги усилили единый центр и уменьшили влияние прежних соперников на русских землях.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Стояние на Угре и новый статус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1480 году произошло стояние на реке Угре. После него зависимость Руси от Орды фактически прекратилась, а Иван III принял титул государя всея Руси и стал укреплять власть великого князя.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и конец ордынской зависимости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единого Русского государства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личной власти государя, единство поддерживалось связкой «служба — земля — управление», а также авторитетом церкви и ресурсами городов.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показывают: государство удерживалось не только правителем, но и людьми разных сословий, объединённых общей службой и управлением.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опорам власти в Русском государстве (конец XV–XVI вв.), учебные материалы по теме централизации.
</a:t>
            </a:r>
            <a:endParaRPr lang="en-US" sz="964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IV и превращение государства в царство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6607" y="1834576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1547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IV принял титул царя. Это подчёркивало особую силу и самостоятельность Русского государства, укрепляло представление о верховной власти правителя.
</a:t>
            </a:r>
            <a:endParaRPr lang="en-US" sz="1139" dirty="0"/>
          </a:p>
        </p:txBody>
      </p:sp>
      <p:sp>
        <p:nvSpPr>
          <p:cNvPr id="9" name="Text 3"/>
          <p:cNvSpPr txBox="1"/>
          <p:nvPr/>
        </p:nvSpPr>
        <p:spPr>
          <a:xfrm>
            <a:off x="3335547" y="3600512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Проведены реформы управления: принят Судебник 1550 года и создано стрелецкое войско. Централизация усилилась, а управлять стало проще через общие правила.
</a:t>
            </a:r>
            <a:endParaRPr lang="en-US" sz="1139" dirty="0"/>
          </a:p>
        </p:txBody>
      </p:sp>
      <p:sp>
        <p:nvSpPr>
          <p:cNvPr id="10" name="Text 4"/>
          <p:cNvSpPr txBox="1"/>
          <p:nvPr/>
        </p:nvSpPr>
        <p:spPr>
          <a:xfrm>
            <a:off x="6406407" y="2009141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Росла роль приказов — центральных органов управления. Государство стало более крупным и организованным, а военная защита опиралась на более постоянную структуру.
</a:t>
            </a:r>
            <a:endParaRPr lang="en-US" sz="11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9990" y="1935209"/>
            <a:ext cx="3624645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цель централизации была общей, но механизмы различались: где-то решающим стало подавление феодалов короной, а где-то — собирание земель вокруг Москвы и освобождение от Орды.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сути, централизация строилась на одной логике: у единого центра появились более чёткие правила, контроль и силы для защиты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по материалам школьного курса истории (XIV–XVI вв.).
</a:t>
            </a:r>
            <a:endParaRPr lang="en-US" sz="997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 различия объединения в Европе и России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стало легче собирать налоги, потому что доходы шли в единый центр. Управление территориями тоже становилось понятнее: меньше споров между местными властями.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более единые законы и общегосударственные органы власти. Столица получала больше значения, а решения центральной власти действовали на всей территории государства.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защита стала организованнее благодаря возможности содержать более постоянное войско. Центр мог быстрее реагировать на угрозы, а границы охранялись более системно.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выросла зависимость населения от государства. Люди чаще сталкивались с обязательной службой, налогами и повинностями, потому что порядок устанавливался общими правилами.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объединения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ускоряло централизацию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 налоги сильнее всего стимулировали централизацию: правителям требовались ресурсы и управляемые команды. Это заставляло усиливать контроль и собирать доходы системно.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подтверждает, что «ресурсные причины» (войны и налоги) чаще запускают изменения в управлении. Экономика и общественная поддержка закрепляют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факторы централизации в Европе и Русском государстве (по содержанию школьных учебников истории).
</a:t>
            </a:r>
            <a:endParaRPr lang="en-US" sz="945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итоги объединения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XV–XVI веков Франция, Англия, Испания и Русское государство стали более сильными и управляемыми. Централизация помогла закрепить общие правила и устойчивость власти.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сформировались национальные государства, а на Руси укрепилось Русское государство с центром в Москве. Для управления требовались законы и постоянные структуры, особенно в армии.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стал заметным переходом от средневековых порядков к более организованному Новому времени. Он изменил и политику, и повседневную жизнь людей, подчинённых государственным нормам.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0621" y="-94785"/>
            <a:ext cx="4025392" cy="5305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 символы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в Москве показывает, как укреплялся центр власти в России. В Европе королевские резиденции и замки подчёркивали рост значения столицы и двора как «сердца» управления.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Гербы, печати и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Гербы и печати символизировали общую власть и подчинение единому правителю. Карты с расширяющимися границами наглядно показывают, как разрозненные земли превращались в единое государство.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единства: столица, герб, государь
</a:t>
            </a:r>
            <a:endParaRPr lang="en-US" sz="3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государства стали поворотным этапом XIV–XVI веков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 Россия прошли путь от раздробленности к централизации, но разными способами. Общими итогами стали сильная власть, единые законы, организованное управление и защита территории.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2026-05-14T17:02:25Z</dcterms:created>
  <dcterms:modified xsi:type="dcterms:W3CDTF">2026-05-14T17:02:25Z</dcterms:modified>
</cp:coreProperties>
</file>