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0125" y="4370625"/>
            <a:ext cx="5109000" cy="486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1768650"/>
            <a:ext cx="78366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Этажи подземного царства
</a:t>
            </a:r>
            <a:endParaRPr lang="en-US" sz="3200" dirty="0"/>
          </a:p>
        </p:txBody>
      </p:sp>
      <p:sp>
        <p:nvSpPr>
          <p:cNvPr id="5" name="Text 2"/>
          <p:cNvSpPr txBox="1"/>
          <p:nvPr/>
        </p:nvSpPr>
        <p:spPr>
          <a:xfrm>
            <a:off x="516150" y="3234325"/>
            <a:ext cx="59526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скрыты почва, грунт, вода, пещеры и недра — каждый слой живёт по своим правилам.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 землёй не пусто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включает слои горных пород и множество пустот. В трещинах есть воздух и вода, а на поверхности постепенно формируется почва. С глубиной темнее, холоднее и сложнее жить, но сами слои нарастают очень медленно — веками и тысячелетиями.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4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этаж: почва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1545650" y="1337573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верхний рыхлый слой земли, где растут растения. Она состоит из частиц разного размера, воды и воздуха. Важно, что именно почва даёт растениям опору и питание.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1545650" y="24869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почвы бывает разной: от нескольких сантиметров до 1–2 метров. Она неодинакова на разных участках, потому что зависит от климата, растений и того, как долго шло её формирование.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1545650" y="3641325"/>
            <a:ext cx="6849000" cy="74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обитают дождевые черви, жуки и их личинки, а также множество микроскопических организмов. Бактерии и грибы разлагают остатки растений и животных, превращая их в вещества, нужные растениям.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88400" y="1318150"/>
            <a:ext cx="2300100" cy="22416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и гумус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22850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Подстилка сверху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над землёй постепенно накапливаются опавшие листья, хвоя, веточки и остатки растений. Этот слой называют подстилкой. Со временем он разрушается и превращается в органическое питание для почвы.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454475" y="2178825"/>
            <a:ext cx="2177100" cy="18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питательный слой — гумус
</a:t>
            </a:r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подстилки находится гумус — тёмный и самый питательный слой почвы. Он удерживает влагу и помогает корням растений получать необходимые вещества. Благодаря гумусу почва становится «плодородной».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горные породы превращаются в плодородную почву
</a:t>
            </a:r>
            <a:endParaRPr lang="en-US" sz="2153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процессов: разрушение пород, добавление органики, заселение микроорганизмов и запуск роста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почве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процессы разложения и обмена веществ поддерживаются в основном микроскопическими организмами, поэтому их роль заметно больше, чем у крупных животных.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показывает, что «главные работники» почвы — микроорганизмы: именно их много, поэтому они сильнее всего влияют на плодородие.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обобщениям школьных материалов о численности групп почвенных организмов (проценты условные).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912" y="1612800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2362" y="161280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912" y="3315000"/>
            <a:ext cx="197925" cy="226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82362" y="3315000"/>
            <a:ext cx="197925" cy="226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этаж: грунт и горные породы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Песок: быстро пропускает воду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состоит из более крупных зёрен и обычно хорошо пропускает воду. Из‑за этого влага проходит сквозь слой быстрее, а вот задерживается хуже. Такой грунт влияет на влажность корней.
</a:t>
            </a:r>
            <a:endParaRPr lang="en-US" sz="900" dirty="0"/>
          </a:p>
        </p:txBody>
      </p:sp>
      <p:sp>
        <p:nvSpPr>
          <p:cNvPr id="15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Глина: удерживает влагу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Глина состоит из мелких частиц и ведёт себя почти как губка: она удерживает воду дольше. Это важно для растений и может влиять на то, как ведут себя фундаменты и дорожные основания.
</a:t>
            </a:r>
            <a:endParaRPr lang="en-US" sz="900" dirty="0"/>
          </a:p>
        </p:txBody>
      </p:sp>
      <p:sp>
        <p:nvSpPr>
          <p:cNvPr id="17" name="Text 6"/>
          <p:cNvSpPr txBox="1"/>
          <p:nvPr/>
        </p:nvSpPr>
        <p:spPr>
          <a:xfrm>
            <a:off x="128745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Суглинок: «сбалансированный» вариант
</a:t>
            </a:r>
            <a:endParaRPr lang="en-US" sz="1100" dirty="0"/>
          </a:p>
        </p:txBody>
      </p:sp>
      <p:sp>
        <p:nvSpPr>
          <p:cNvPr id="18" name="Text 7"/>
          <p:cNvSpPr txBox="1"/>
          <p:nvPr/>
        </p:nvSpPr>
        <p:spPr>
          <a:xfrm>
            <a:off x="759525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Суглинок — смесь частиц разных размеров. Он часто сочетает свойства песка и глины: частично пропускает воду и при этом удерживает её. Поэтому на суглинках нередко легче вести хозяйство и выращивать растения.
</a:t>
            </a:r>
            <a:endParaRPr lang="en-US" sz="900" dirty="0"/>
          </a:p>
        </p:txBody>
      </p:sp>
      <p:sp>
        <p:nvSpPr>
          <p:cNvPr id="19" name="Text 8"/>
          <p:cNvSpPr txBox="1"/>
          <p:nvPr/>
        </p:nvSpPr>
        <p:spPr>
          <a:xfrm>
            <a:off x="5401000" y="32109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породы: твёрдая основа
</a:t>
            </a:r>
            <a:endParaRPr lang="en-US" sz="1100" dirty="0"/>
          </a:p>
        </p:txBody>
      </p:sp>
      <p:sp>
        <p:nvSpPr>
          <p:cNvPr id="20" name="Text 9"/>
          <p:cNvSpPr txBox="1"/>
          <p:nvPr/>
        </p:nvSpPr>
        <p:spPr>
          <a:xfrm>
            <a:off x="4872750" y="3786013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Каменистые породы медленно разрушаются и создают прочное основание для построек и дорог. Вода в таких слоях может проходить только по трещинам, поэтому важны их форма и то, есть ли пустоты.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533" y="1406675"/>
            <a:ext cx="467368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под землёй и их признаки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чем отличаются слои по цвету, плотности и тому, как они ведут себя с водой и воздухом.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глубиной обычно уменьшается количество живых организмов: жизнь плохо переносит недостаток воздуха, воды нужного типа и подходящую рыхлость.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 свойствам грунтов и пород в курсе географии и естествознания.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Дождевая и талая вода просачивается вниз через почву и породы. На своём пути она заполняет пустоты и трещины. Так образуются грунтовые воды, которые движутся очень медленно.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подземных вод питаются источники, колодцы и некоторые реки. Поэтому состояние водоносных слоёв важно: загрязнение или истощение могут быстро сказаться на доступности воды.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вода накапливается лучше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пропускает воду быстро, а глина часто тормозит её движение. В известняке и трещиноватых породах вода может собираться в больших объёмах.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слой проводит воду по пустотам или трещинам, тем выше вероятность найти источник или удобное место для колодца.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характеристики водопроницаемости пород (качественно-сравнительная модель).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этаж: пещеры и пустоты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43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Пещеры чаще всего возникают в известняке: вода понемногу растворяет породу по трещинам. Этот процесс продолжается очень долго — тысячи и даже миллионы лет, постепенно расширяя проходы.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66050" y="1674450"/>
            <a:ext cx="34368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пещер можно встретить сталактиты, сталкивающиеся с потолка, и сталагмиты, растущие снизу. Иногда там протекают подземные реки, двигая воду и переносимый ею материал.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4350" y="3287700"/>
            <a:ext cx="76584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в пещерах почти не проникает, поэтому условия для жизни отличаются от поверхности. Обычно температура меняется мало, ведь глубина защищает от быстрых изменений погоды и времени года.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мыши: ночные навигаторы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мыши находят дорогу в полной темноте, ориентируясь по звукам. В пещерах они используют укрытия и стабильные условия для отдыха. Их присутствие заметно по скоплениям и «следам» активности на стенах и сводах.
</a:t>
            </a:r>
            <a:endParaRPr lang="en-US" sz="1299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охотники: пауки и жуки
</a:t>
            </a:r>
            <a:pPr algn="l" indent="0" marL="0">
              <a:lnSpc>
                <a:spcPct val="115000"/>
              </a:lnSpc>
              <a:buNone/>
            </a:pPr>
            <a:r>
              <a:rPr lang="en-US" sz="6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Пещерные пауки и жуки приспособились к жизни в темноте. У многих видов глаза развиты слабо, а окраска становится малозаметной. Они находят пищу, полагаясь на чувствительность к прикосновениям и колебаниям воздуха.
</a:t>
            </a:r>
            <a:endParaRPr lang="en-US" sz="1301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Слепые рыбы: жизнь рядом с подземными водами
</a:t>
            </a:r>
            <a:pPr algn="l" indent="0" marL="0">
              <a:lnSpc>
                <a:spcPct val="115000"/>
              </a:lnSpc>
              <a:buNone/>
            </a:pPr>
            <a:r>
              <a:rPr lang="en-US" sz="693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подземных водоёмах встречаются редкие слепые рыбы. Им приходится выживать в среде, где почти нет света. Эти животные хорошо приспосабливаются к постоянным условиям: вода движется медленно, а температура остаётся ровной.
</a:t>
            </a:r>
            <a:endParaRPr lang="en-US" sz="1299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без света: кто осваивает пещеры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вода создаёт пещеру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растворения и расширения трещин в известняке с последующим ростом минералов из капель.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237" y="1611950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1150" y="161195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650" y="3540350"/>
            <a:ext cx="221100" cy="22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35425" y="3552633"/>
            <a:ext cx="221100" cy="1965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1140900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Топливо из недр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522850" y="212570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 газ дают энергию. Они нужны для отопления, работы заводов и транспорта, потому что в них заключена запасённая энергия древних процессов.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5648775" y="150785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для строительства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037625" y="212570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Песок, глина и известняк используют в производстве кирпича, бетона и других строительных материалов. Из них делают покрытия, растворы и основу для дорог.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140900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 руды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22850" y="4051550"/>
            <a:ext cx="36009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 и медь позволяют получать металлы для деталей, проводов и механизмов. Золото ценят в промышленности и используют как драгоценный металл.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5648775" y="3433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разные виды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037625" y="4051550"/>
            <a:ext cx="35940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ископаемых образовалась из остатков древних организмов, а часть — из магмы и осадков. Поэтому состав и свойства у разных ресурсов заметно отличаются.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22850" y="397250"/>
            <a:ext cx="7871700" cy="6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этаж: полезные ископаемые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добывают из недр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повседневной жизни особенно важны песок, глина и известняк для стройки, а также уголь, нефть, газ и железная руда для энергии и производства.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ископаемых отвечают за разные потребности: строительству, металлам, топливу и химическим продуктам. Поэтому полезные ресурсы дополняют друг друга.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школьная классификация групп полезных ископаемых (без привязки к конкретным цифрам по добыче).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140" y="1531950"/>
            <a:ext cx="2840621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 и условия под землёй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физических условий: свет, влажность и влияние глубины.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меняются свет, влажность, давление и температура по мере углубления. Ключевой вывод: чем глубже, тем сложнее условия и меньше света.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поверхности организмам легче жить из-за света и мягких колебаний погоды. В глубоких породах темно и давление выше, поэтому условия становятся более «жёсткими».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74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подземный мир важен человеку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443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поддерживает рост растений: именно в ней работают черви, грибки и бактерии, создавая плодородие. Урожай напрямую зависит от того, насколько бережно обращаются с верхним слоем земли.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73850" y="1597050"/>
            <a:ext cx="33285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 и породы влияют на строительство: от их состава зависит, как стоит фундамент, как устроены дороги и насколько устойчивы здания. Инженеры изучают слои, чтобы уменьшить риски просадок.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844350" y="3268950"/>
            <a:ext cx="7458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воды дают питьевую воду, а полезные ископаемые — энергию и сырьё. Кроме того, слои под землёй сохраняют следы древней природы, помогая учёным восстанавливать прошлое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4" y="0"/>
            <a:ext cx="4756733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00" y="397250"/>
            <a:ext cx="3492600" cy="14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Опасности подземных этажей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5198700" y="2251100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Карстовые провалы и обвалы в шахтах возникают, когда пустоты под землёй неожиданно увеличиваются или разрушаются. Такие изменения связаны со строением пород и состоянием почвы, особенно при долгих осадках.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98700" y="3523825"/>
            <a:ext cx="3224100" cy="9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проблема — загрязнение грунтовых вод: вредные вещества могут попадать в трещины и распространяться. Вырубка лесов ухудшает защиту почвы, усиливая размыв и нарушая подземные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изучают подземелье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 методов позволяет понять состав пород, положение воды и возможные риски без полного раскопа.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этажи подземного царства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последовательно расположены почва, грунты, подземные воды, пещеры и глубокие породы с полезными ископаемыми. У каждого «этажа» свои обитатели, ресурсы и опасности. Понимание подземного мира помогает беречь почву, воду и природные богатства.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2026-05-12T22:50:37Z</dcterms:created>
  <dcterms:modified xsi:type="dcterms:W3CDTF">2026-05-12T22:50:37Z</dcterms:modified>
</cp:coreProperties>
</file>