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луч: числа на прямой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числа выстраиваются на прямой: от нуля к точным координатам.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координатный луч нужен в 5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видеть порядок натуральных чисел, находить точку по числу и число по точке. Она становится первым шагом к координатной плоскости, а ещё помогает уверенно работать с измерениями и числовыми шкалами.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координатный луч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луч — это луч с отмеченным началом отсчёта, выбранным направлением и равными делениями. Он позволяет изображать натуральные числа в строгом порядке.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Началу отсчёта соответствует число 0. Каждое следующее деление показывает число, большее предыдущего на 1, если выбран единичный отрезок одинаковой длины.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луч используют только для чисел, которые удобно располагать в одном направлении от нуля. Это делает запись и чтение значений наглядными и точными.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 и направление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отметка — это точка, от которой начинается счёт на координатном луче. Без неё невозможно точно определить положение остальных чисел.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числа откладывают вправо от 0, потому что так удобнее читать порядок: чем правее точка, тем больше число.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направление выбрать неправильно, можно перепутать сравнение чисел и ошибиться при чтении координат. Поэтому стрелка направления всегда важна.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расположение оси помогает быстро понять, где находится каждое число, и не тратить время на лишние вычисления.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8108" y="2114972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про единичный отрезок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— это расстояние между соседними делениями. На всём луче оно должно оставаться одинаковым, иначе координаты станут неточными.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деления расположены ровно, число каждого деления читается без сомнений. Это особенно важно при решении задач и проверке ответа по рисунку.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масштаб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единичным отрезком часто выбирают клетку или сантиметр. От масштаба зависит, сколько чисел поместится на луче и насколько легко ставить точки.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растут на луче по одному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отметка соответствует следующему натуральному числу, поэтому счёт идёт без пропусков.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равномерный: от одного деления к следующему число увеличивается на 1.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«Координатный луч».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ноль, потом счёт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поставить точку по числу, сначала находят начало отсчёта. Затем считают деления в выбранном направлении и отмечают нужное место на луче. Так число получает точное положение, а рисунок остаётся понятным и аккуратным.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нужной отметке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отметить число 4, отсчитывают четыре равных деления от 0. Для числа 7 счёт продолжается до седьмой отметки. На рисунке удобно показать стрелку направления и точки 2, 5 и 8, чтобы виден был порядок.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— одно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найдено, точку ставят строго на соответствующем делении, а не между ними. Это важно, потому что координатный луч показывает не примерное, а точное положение числа. Ошибка в одном делении меняет ответ.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отметить точку по числу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координату точки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уже отмечена на луче, её координата — это число, стоящее напротив нужного деления. Оно показывает положение точки относительно нуля.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координату, нужно посчитать, сколько единичных отрезков отделяет точку от начала отсчёта. Например, третье деление означает число 3.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точка от нуля, тем больше её координата. Поэтому координатный луч помогает быстро определить значение, не выполняя дополнительных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по положению на луче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расположенное правее, больше; число, расположенное левее,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луче позволяет сравнивать натуральные числа сразу по рисунку, без отдельных вычислений.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«Координатный луч».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координатный луч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аккуратного построения и проверки делений.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построении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деления расположены неровно, расстояния между числами становятся разными, и луч теряет точность. Тогда по рисунку уже нельзя уверенно определить положение точки.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идут не от 0 в выбранном направлении, рисунок становится неудобным для чтения. Правее должно быть больше, иначе нарушается смысл координатного луча.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нуля делает непонятным, где начинается отсчёт. Из-за этого легко ошибиться при чтении координаты и перепутать порядок расположения чисел на луче.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большой или слишком маленький единичный отрезок мешает работе. В одном случае числа не помещаются, в другом — трудно аккуратно отметить деления.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встречаются по 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упражнения обычно проверяют не только знание правила, но и внимательность при счёте делений и чтении схемы.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уделяется чтению и построению координат, потому что именно эти действия формируют уверенное владение темой.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координатного луча; распределение заданий условное, для иллюстрации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луч и линейка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линейка, и координатный луч начинаются от нуля и имеют равные деления. Благодаря этому по ним удобно отсчитывать одинаковые промежутки и не путать порядок отметок.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показывает длину предметов, а координатный луч помогает записывать числа и сравнивать их положение. Поэтому один инструмент измеряет, а другой упорядочивает.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1525" y="2135775"/>
            <a:ext cx="27705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похожая шкала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термометре есть начало отсчёта, деления и направление роста значений. По шкале легко определить, выше или ниже находится температура, и сравнить её с другой отметкой.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часов устроена как круговая линия с равными делениями. Она помогает быстро ориентироваться во времени и видеть, какая отметка идёт раньше, а какая позже.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деления расположены через одинаковые промежутки. Это позволяет точно измерять длину, а также сравнивать отрезки по числу делений от начальной отметки.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Измерительные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приборы используют шкалу для отображения значения. Общий принцип один: есть начало, равные промежутки и направление, которое помогает читать результат без лишних вычислений.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точек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координата связана с положением точки на луче.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координата, тем правее находится точка. Это позволяет быстро определять порядок точек без дополнительных вычислений.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координатного луча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натуральных чисел на луче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увидеть, что каждое следующее число получается при движении на один единичный отрезок вправо.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ряд на луче идёт без пропусков и сразу показывает соседние числа, что удобно для счёта и сравнения.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координатного луча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работы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решении задач на координатный луч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координатная идея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Координата на одной прямой
</a:t>
            </a:r>
            <a:endParaRPr lang="en-US" sz="1558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учится читать положение точки на одном луче. Здесь достаточно одного числа, чтобы точно показать расстояние от начала отсчёта.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Два перпендикулярных луча
</a:t>
            </a:r>
            <a:endParaRPr lang="en-US" sz="1572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 одной оси добавляют вторую, перпендикулярную ей. Так появляется координатная плоскость, где каждое направление отвечает за своё число.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Положение точки двумя числами
</a:t>
            </a:r>
            <a:endParaRPr lang="en-US" sz="1383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точку уже задают парой координат. Этот шаг расширяет прежнюю тему и подготавливает к графикам, схемам и более сложным моделям.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темы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координатном луче всегда есть точка 0, от которой начинается счёт. Без неё невозможно понять, где расположено первое деление и откуда измеряется расстояние.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промежутки на луче должны быть одинаковыми. Только тогда каждому числу соответствует своё место, а счёт становится точным и понятным.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числа увеличиваются вправо. Такое направление помогает быстро определить, где находится большее число, и не перепутать порядок точек.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— одно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отмеченной точке соответствует конкретная координата. По этому числу можно без ошибок определить положение точки и сравнить её с другими.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луч: понятно, точно, удобно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луч помогает видеть порядок натуральных чисел, находить точки по числу и читать координаты без путаницы. Он соединяет счёт, измерение и точность, а ещё ведёт к новым математическим темам.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2026-05-24T12:32:36Z</dcterms:created>
  <dcterms:modified xsi:type="dcterms:W3CDTF">2026-05-24T12:32:36Z</dcterms:modified>
</cp:coreProperties>
</file>