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706" y="0"/>
            <a:ext cx="54700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Conditional III в английском языке: прошлое, которое могло быть другим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предложения о нереальном прошлом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0" y="0"/>
            <a:ext cx="46646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Conditional III и зачем он нужен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помогает говорить о прошлом, которое уже нельзя изменить, но можно мысленно перестроить. Она часто встречается в текстах, диалогах и заданиях, связанных с ошибками, сожалением и упущенными шансами.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1968" y="1424067"/>
            <a:ext cx="2793791" cy="31929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схема условного предложения третьего типа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части с if используется Past Perfect: had + третья форма глагола. Так показывается действие, которое должно было произойти раньше, но осталось нереализованным в прошлом.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стоит would have + III форма глагола. Эта часть описывает воображаемый итог, который мог бы случиться при другом выборе, но в реальности не произошёл.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49745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примера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I had studied, I would have passed the test. If she had called, we would have known earlier. В обоих случаях речь идёт только о прошедшей ситуации.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33590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легко: в условии — had + V3, в результате — would have + V3. Именно эта схема отличает Conditional III от других условных предложений.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смысл передаёт эта конструкция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прошлое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Conditional III относится к уже завершённым событиям. Он не описывает настоящее и не строит планы на будущее, а показывает, как можно мысленно изменить прошлую ситуацию.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Нереализованное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сообщает о действии, которое не произошло или произошло не так, как нужно. Из-за этого вся ситуация остаётся только воображаемой.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Предполагаемый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показывает, что могло бы случиться при другом исходе. Это помогает увидеть связь между причиной и результатом внутри одного момента прошлого.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оттенок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конструкция звучит как сожаление или мягкий упрёк. В зависимости от контекста она может передавать и разочарование, и досаду, и чувство упущенного шанса.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416" y="1496961"/>
            <a:ext cx="2611609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предложения с двумя частями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7063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If-clause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части обычно стоит had + V3: had finished, had left, had seen. Эта часть показывает условие, которое не было выполнено в прошлом.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433011" y="1872776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clause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части используется would have + V3: would have won, would have arrived, would have helped. Здесь описывается воображаемый результат, связанный с первым событием.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1950156" y="3334685"/>
            <a:ext cx="2423277" cy="9824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стрелок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представлять конструкцию как движение от нереализованного действия к предполагаемому итогу. Например: If he had left earlier, he would have caught the bus.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Утвердительные, отрицательные и сокращённые формы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положительной форме условие и результат сохраняют обычную схему: If I had prepared, I would have done better. Она показывает нереальный итог прошлого.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 условии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можно поставить в части с if: If I had not prepared. Такой вариант подчёркивает, что именно отсутствие действия стало причиной другого результата.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 результате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части отрицание выражает противоположный итог: I would not have done better. Смысл остаётся тем же, но результат описывается как невозможный или нежелательный.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речи часто встречаются hadn’t и wouldn’t have. Они делают фразу короче, но не меняют смысл: всё так же речь идёт о прошлом и нереальном исходе.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Conditional III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чаще всего встречаются ситуации, связанные с личным опытом: подготовкой, опозданием, забытыми вещами и ответом у доски.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Сожаление и упущенная возможность составляют наиболее заметную часть, потому что их легче всего связать с жизнью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типичным значениям в школьных примерах; оценка для учебной визуализации.
</a:t>
            </a:r>
            <a:endParaRPr lang="en-US" sz="10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991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403" y="3677070"/>
            <a:ext cx="54119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7474" y="3725508"/>
            <a:ext cx="555401" cy="4443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85051" y="3677070"/>
            <a:ext cx="54119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фразы, которые часто сопровождают Conditional III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only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усиливает чувство сожаления и часто вводит эмоциональный комментарий. Например: If only I had known the answer. Она сразу показывает, что говорящий жалеет о прошлом.
</a:t>
            </a:r>
            <a:endParaRPr lang="en-US" sz="1288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 и last week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увидеть, что речь идёт о конкретном прошлом моменте. Они часто подсказывают, что ситуация уже завершена и результат изменить нельзя.
</a:t>
            </a:r>
            <a:endParaRPr lang="en-US" sz="1482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и never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рядом с прошедшими действиями и помогают заметить завершённость события. В тексте они делают временную связь между частями предложения более понятной.
</a:t>
            </a:r>
            <a:endParaRPr lang="en-US" sz="1189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и after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 причину и последовательность событий. Они помогают понять, какое действие произошло раньше и почему во второй части появляется воображаемый результат.
</a:t>
            </a:r>
            <a:endParaRPr lang="en-US" sz="1189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Before, when, by the time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маркеры связывают два момента прошлого и помогают выстроить порядок событий. Благодаря им Conditional III легче распознать в тексте без отдельного правила.
</a:t>
            </a:r>
            <a:endParaRPr lang="en-US" sz="11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064684"/>
            <a:ext cx="4750071" cy="16834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Conditional II и Conditional III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типа похожи по форме, но отличаются временем и смыслом.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 — Conditional II говорит о нереальной ситуации сейчас или потом, а Conditional III — о нереализованном прошлом.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грамматика английского языка, учебный уровень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восьмиклассников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порядок форм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If I would have studied… появляется, когда учащийся смешивает части разных типов. Для прошлого нужен вариант if + had + V3, а не would have в условии.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вспомогательный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would has gone неверна, потому что после would используется have. Правильный вариант: would have gone. Это одна из самых частых грамматических ошибок.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время в if-clause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вместо Past Perfect меняет смысл и разрушает структуру Conditional III. Если речь идёт о прошлом, в условии должно стоять had + третья форма.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двух типов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соединяют признаки Conditional II и III в одном предложении. Чтобы не ошибиться, нужно помнить один ориентир: в прошлом работают только had + V3 и would have + V3.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Conditional III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собрать форму: от события прошлого к нереальному результату.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861" y="2327342"/>
            <a:ext cx="264315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4509" y="2327342"/>
            <a:ext cx="264315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контрольной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бы ученик заранее повторил правило, результат на контрольной мог бы быть лучше. Такая ситуация знакома почти каждому школьнику: время уже прошло, но можно представить, как одно решение изменило бы оценку и настроение после урока.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Забытая тетрадь или учебник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тетрадь осталась дома, а задание нужно было писать на уроке, возникает типичный пример для Conditional III. В таких случаях легко показать, как небольшая забывчивость в прошлом привела к неудобству и лишней потере времени.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перед сдачей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бы ученик ещё раз посмотрел на решение, он, вероятно, заметил бы ошибку и исправил её. Этот пример хорошо подходит для класса, потому что связывает школьную работу, внимание к деталям и упущенную возможность.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ситуации, где Conditional III звучит особенно понятно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варианты в главной части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варианты сохраняют одинаковое условие в прошлом, но меняют степень уверенности в результате и оттенок смысла.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Would have звучит как самый прямой и ожидаемый результат; could have и might have делают высказывание менее определённым.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 теме Conditional III; значения отражают грамматические оттенки, а не статистику.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 без if в более формальных примерах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6229" y="1799259"/>
            <a:ext cx="3828560" cy="25853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Had + 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книжной речи условный союз if можно опустить, а предложение начать с had. Такая инверсия звучит формальнее и часто встречается в письменных текстах, где важна точность и краткость.
</a:t>
            </a:r>
            <a:endParaRPr lang="en-US" sz="1050" dirty="0"/>
          </a:p>
        </p:txBody>
      </p:sp>
      <p:sp>
        <p:nvSpPr>
          <p:cNvPr id="8" name="Text 3"/>
          <p:cNvSpPr txBox="1"/>
          <p:nvPr/>
        </p:nvSpPr>
        <p:spPr>
          <a:xfrm>
            <a:off x="4866178" y="1799259"/>
            <a:ext cx="3828560" cy="25853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 же смысл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Had I known the answer, I would have raised my hand — здесь смысл полностью совпадает с обычной формой с if. Речь идёт о прошлом событии, которое уже нельзя изменить, только представить иначе.
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6570" y="1426907"/>
            <a:ext cx="5509684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смысла в Conditional III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помогает связать грамматику и значение: условие, результат и общий смысл нереального прошлого.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предложения выполняет свою функцию: первая задаёт условие, вторая показывает результат, а вместе они передают альтернативный исход прошлого.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Conditional III по школьной грамматике английского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421" y="1983800"/>
            <a:ext cx="466413" cy="466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8921" y="1983800"/>
            <a:ext cx="466413" cy="466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1250" y="2004271"/>
            <a:ext cx="478654" cy="42547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Сожаление, упрёк и эмоциональный оттенок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Сожаление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I had saved money, I would have bought the ticket. Такая фраза показывает, что говорящий оглядывается на прошлое и жалеет о сделанном или не сделанном выборе.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Упрёк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you had called, we would have waited. Здесь форма та же, но в словах слышится недовольство: говорящий ожидал другого поступка и подчёркивает его отсутствие.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Оттенок зависит от 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грамматика может звучать мягко, нейтрально или эмоционально. Интонация и ситуация помогают понять, выражает ли фраза сожаление, претензию или просто альтернативный вариант прошлого.
</a:t>
            </a:r>
            <a:endParaRPr lang="en-US" sz="14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часто встречаются в примерах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удобны для тренировки Past Perfect и III формы, потому что они легко включаются в школьные ситуации.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выбирают простые и знакомые глаголы: они помогают сосредоточиться на форме Conditional III, а не на сложном словаре.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8 класса; частотность представлена как дидактическая подборка, а не статистика корпуса.
</a:t>
            </a:r>
            <a:endParaRPr lang="en-US" sz="10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практических моделей для тренировки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Встреча, которой не было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I had seen you, I would have said hello. Сначала происходит событие прошлого, затем воображается другой вариант развития: встреча могла бы состояться.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Карта в нужный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they had taken a map, they would have found the place. Этот пример показывает, как одно полезное действие в прошлом изменило бы результат поиска.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Ранний сон и самочувствие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she had slept earlier, she would have felt better. Здесь легко увидеть связь между режимом, состоянием и нереализованным более удачным исходом.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Сдача проекта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we had finished the project, we would have handed it in on time. Финальный пример соединяет подготовку, срок и результат, который уже не произошёл.
</a:t>
            </a:r>
            <a:endParaRPr lang="en-US" sz="14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Conditional III в тексте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018474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форму had + V3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часть предложения обычно содержит had и третью форму глагола. Это главный сигнал, что речь идёт о нереализованном условии в прошлом, а не о настоящем времени.
</a:t>
            </a:r>
            <a:endParaRPr lang="en-US" sz="969" dirty="0"/>
          </a:p>
        </p:txBody>
      </p:sp>
      <p:sp>
        <p:nvSpPr>
          <p:cNvPr id="12" name="Text 3"/>
          <p:cNvSpPr txBox="1"/>
          <p:nvPr/>
        </p:nvSpPr>
        <p:spPr>
          <a:xfrm>
            <a:off x="4748290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вторую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части часто стоит would have + V3. Такая форма показывает воображаемый результат, который мог бы случиться, если бы условие в прошлом выполнилось.
</a:t>
            </a:r>
            <a:endParaRPr lang="en-US" sz="969" dirty="0"/>
          </a:p>
        </p:txBody>
      </p:sp>
      <p:sp>
        <p:nvSpPr>
          <p:cNvPr id="13" name="Text 4"/>
          <p:cNvSpPr txBox="1"/>
          <p:nvPr/>
        </p:nvSpPr>
        <p:spPr>
          <a:xfrm>
            <a:off x="661084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yesterday, last year, already, never, before и after помогают понять, что ситуация относится к прошлому. Они часто сопровождают Conditional III в учебных и художественных текстах.
</a:t>
            </a:r>
            <a:endParaRPr lang="en-US" sz="969" dirty="0"/>
          </a:p>
        </p:txBody>
      </p:sp>
      <p:sp>
        <p:nvSpPr>
          <p:cNvPr id="14" name="Text 5"/>
          <p:cNvSpPr txBox="1"/>
          <p:nvPr/>
        </p:nvSpPr>
        <p:spPr>
          <a:xfrm>
            <a:off x="3390900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Поймите общий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предложение говорит об упущенном шансе, ошибке, сожалении или другом варианте прошлого, это сильный признак Conditional III. Конструкция почти всегда сравнивает реальное и возможное.
</a:t>
            </a:r>
            <a:endParaRPr lang="en-US" sz="889" dirty="0"/>
          </a:p>
        </p:txBody>
      </p:sp>
      <p:sp>
        <p:nvSpPr>
          <p:cNvPr id="15" name="Text 6"/>
          <p:cNvSpPr txBox="1"/>
          <p:nvPr/>
        </p:nvSpPr>
        <p:spPr>
          <a:xfrm>
            <a:off x="6082615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Свяжите форму и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видны if, had + V3 и would have + V3, проще всего проверить, можно ли заменить фразу словами «если бы… то…». Если да, перед вами Conditional III.
</a:t>
            </a:r>
            <a:endParaRPr lang="en-US" sz="9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главное о Conditional III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Conditional III показывает прошлое, которое не случилось, и воображаемый результат этого выбора. Формула проста: If + Past Perfect, would have + III форма. Она особенно полезна на уроках, в тестах и письменных работах.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2026-05-31T07:19:34Z</dcterms:created>
  <dcterms:modified xsi:type="dcterms:W3CDTF">2026-05-31T07:19:34Z</dcterms:modified>
</cp:coreProperties>
</file>