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1920-х годов: литература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искала новый язык для революции, города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Гражданской войны литература заново определяла свои задачи. НЭП, культурная централизация и ужесточение политики сделали 1920-е временем надежд, споров и борьбы за право говорить от имени эпохи.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 перелома и литературных поисков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Футуристы, имажинисты, ОБЭРИУ, Пролеткульт, ЛЕФ и РАПП по-разному отвечали на один вопрос: должна ли литература прежде всего экспериментировать, воспитывать или фиксировать живую современность.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1920-х годов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развивалась реалистическая и психологическая проза, где важнее становились внутренний конфликт, бытовая деталь и судьба человека в меняющемся обществе, а не только идеологический лозунг.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поэтики десятилетия характерны монтаж, разорванный синтаксис, лозунговая интонация, документальность и обращение к разговорной речи. Эти приёмы помогали передать ускоренный ритм новой жизни.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определившие звучание десятилетия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лирика разлома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деревенский мир и личная исповедь сталкивались с ощущением исторического перелома. Отсюда возникает особая эмоциональная напряжённость: нежность к уходящей России сочетается с трагическим переживанием времени.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голос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звучала как публичная речь — резкая, ритмичная, рассчитанная на отклик зала. В ней соединялись агитационный пафос, сатира и личная интонация, благодаря чему образ поэта становился частью общественной дискуссии.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Осип Мандельштам: сложность поэтического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усиливала внутренний драматизм и предельную плотность образа, а Мандельштам строил стихи на культурной памяти, точности и интеллектуальной энергии. Их поэзия требовала внимательного чтения и воспринималась как высокая художественная работа со словом.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и их идейные различия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расходились не только в эстетике, но и в понимании читателя, роли автора и границ допустимого эксперимента.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группа связывала литературу с идеологией, тем меньше оставляла пространства для художественной автономии.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советской литературы 1920-х годов.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и поэзия революционной эпохи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строил стих как обращение к слушателю, поэтому его тексты звучат энергично и убедительно, словно произнесены со сцены.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неологизмы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ритм, смелые словообразования и необычные переносы создавали ощущение напряжённого движения, соответствующего динамике эпохи.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постоянно присутствуют улицы, толпа, реклама, бюрократия и повседневный городской шум — признаки новой социальной среды.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обличал мещанство и чиновничий абсурд, соединяя общественную критику с личной интонацией разочарования и тревоги.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этого времени показывает, как НЭП и городская повседневность меняют привычный уклад жизни. Герои оказываются в мире, где успех, случай и моральный выбор тесно переплетены.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Булгакова, Бабеля и Олеши особенно заметны ирония, точная деталь и интерес к парадоксальному характеру человека. Их тексты не сводятся к хронике событий и раскрывают внутреннюю сложность эпохи.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Замятин глубже других ставят вопрос о цене исторического переустройства. Их проза показывает, как утопические идеи могут вступать в конфликт с живой человеческой судьбой.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десятилетия важны одиночество, бытовая неустроенность и разрушение старых ценностей. Именно через частную жизнь литература передаёт масштаб исторического перелома.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1920-х: человек в новой социальной реальности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1920-х и обновление сценического языка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сцены и новые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Режиссура Мейерхольда, конструктивистские декорации и точная пластика актёра сделали спектакль более динамичным и условным. Сцена перестала копировать быт и начала показывать его как собранную художественную конструкцию.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художественных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сохранялся психологический театр Московского художественного театра, где главными оставались переживание, характер и внутренняя правда роли. Это противостояние сделало театральную жизнь 1920-х особенно напряжённой и творчески продуктивной.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художественного многообразия первых послереволюционных лет к более жёсткой норме конца десятилетия.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новая советская литература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1920-х как новый язык эпохи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1920–1922: формирование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кино становится важнейшим массовым искусством. Режиссёры ищут язык, который способен передавать исторический перелом через монтаж, ритм и крупный план.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1924–1925: международное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Эйзенштейна и Пудовкина привлекают внимание за пределами СССР. Кино начинает восприниматься как самостоятельная художественная система, а не только как развлечение.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1928: вершина документального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Дзига Вертов создаёт модель кинонаблюдения, где городская повседневность становится предметом художественного анализа. Документальность соединяется с ярким визуальным экспериментом.
</a:t>
            </a:r>
            <a:endParaRPr lang="en-US" sz="1217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1920-х: влияние на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закрепляет принципы монтажа и визуальной выразительности, которые затем повлияют на литературу, театр и массовое восприятие истории как динамического процесса.
</a:t>
            </a:r>
            <a:endParaRPr lang="en-US" sz="13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фильмы и художественные приёмы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фильмы по-разному показывают революционную эпоху: от героической патетики до наблюдения за повседневной жизнью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документальный взгляд, тем меньше роль традиционного героя и тем заметнее эксперимент с формой.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по материалам о советском кино 1920-х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Конструктивисты стремились сделать здание полезным инструментом новой жизни: важны были функциональность, экономия пространства, ясная планировка и отказ от лишнего декора в пользу строгих геометрических форм.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Дома-коммуны и рабочие клубы должны были не только обслуживать быт, но и воспитывать коллективные привычки. Архитектура здесь становилась частью социальной организации повседневности, а не просто украшением города.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Гинзбурга, Весниных и Мельникова показали, как художественная мысль соединялась с инженерным расчётом. Так в 1920-е складывался образ современного советского пространства — рационального, открытого и идеологически значимого.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конструктивизма и идея нового быта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открывали детям мир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игра и урок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поэзия 1920-х учила слышать ритм слова и одновременно радовала неожиданным сюжетом. У Чуковского и Маршака весёлый звукоряд соседствовал с ясной мыслью, поэтому стихотворение легко запоминалось и становилось частью семейного чтения.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равноправная часть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внимание уделяли не только тексту, но и внешнему облику издания. Яркая обложка, выразительный шрифт и рисунок превращали детскую книгу в цельный художественный объект, который хотелось рассматривать так же, как читать.
</a:t>
            </a:r>
            <a:endParaRPr lang="en-US" sz="1035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Книга-спутник для любознательного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и Барто писали о природе, животных, школе и повседневных наблюдениях простым, но точным языком. Их тексты помогали ребёнку узнавать мир через конкретные детали, доверительную интонацию и понятные образы без назидательности.
</a:t>
            </a:r>
            <a:endParaRPr lang="en-US" sz="10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художественные открытия 1920-х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показывает, как по-разному литература десятилетия отвечала на вызовы времени и обновляла язык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десятилетия обновила форму, но не отказалась от острых тем: революция, власть, человек и язык стали главными точками художественного поиска.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литературная история 1920-х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назначении искусства и роли писателя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писатели и критики спорили, должна ли литература служить преобразованию общества или сохранять самостоятельность художественного слова.
</a:t>
            </a:r>
            <a:endParaRPr lang="en-US" sz="1225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десятилетия
</a:t>
            </a:r>
            <a:pPr algn="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объединения и манифесты усилили полемику о партийности, эксперименте и массовом читателе; именно тогда разногласия стали особенно заметными.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формализма и «отрыва от жизни» ужесточилась, а пространство для независимого поиска заметно сократилось, подготавливая новую литературную норму.
</a:t>
            </a:r>
            <a:endParaRPr lang="en-US" sz="12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города в литературе и культуре 1920-х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текстах десятилетия часто связан с шумом улиц, коммунальным бытом и ощущением ускоренного исторического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предстает не только как символ прогресса, но и как пространство тревоги, отчуждения и социального напряжения.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мотивов городской темы в литературе 1920-х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авторы и расширение литературного пространства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передавала предельную эмоциональную напряжённость, внутреннюю свободу и трагическое чувство времени, не сводя личное переживание к бытовой теме.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Сейфуллина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проза и публицистика соединяли социальную наблюдательность с интересом к судьбе человека в меняющейся стране, расширяя тематические границы реалистической литературы.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Инбер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текстах заметны точность детали, лирическая интонация и внимание к повседневному опыту, что делало женский голос особенно узнаваемым в массовом чтении.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Гуро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творчество связано с ранним авангардом, поиском нового художественного языка и тонкой передачей хрупких состояний, предвосхищавших многие открытия 1920-х.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свободный поиск 1920-х привёл к усилению контроля над литературой в 1930-е годы.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художественного эксперимента к литературному канону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редкое разнообразие художественных решений: рядом существовали авангард, сатира, философская проза и лирика, каждая из которых по-своему отвечала на вызовы времени.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десятилетия важно и сегодня: его изучают в школе, на его примере видят связь искусства с эпохой и понимают, как меняется литературный язык под давлением истории.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1920-х остаётся значимой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литература научилась по-новому говорить об истории, городе и человеке, соединяя личный опыт с масштабом общественных перемен без упрощения сложных 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творчества 1920-х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1920-х годов стало временем смелого обновления литературы, когда эксперимент, спор о назначении искусства и поиск нового языка определили лицо целой эпохи.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2026-05-23T18:50:59Z</dcterms:created>
  <dcterms:modified xsi:type="dcterms:W3CDTF">2026-05-23T18:50:59Z</dcterms:modified>
</cp:coreProperties>
</file>