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новой Европы: от войны к сотрудничеству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руин войны к миру, единству и общим правилам.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891" y="421600"/>
            <a:ext cx="3785118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выбрала путь единства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европейские страны искали способ не повторить прошлые войны. Сотрудничество должно было связать экономики, снизить старые конфликты и создать общие правила, которым выгодно следовать всем.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2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млрд долларов
</a:t>
            </a:r>
            <a:pPr algn="ctr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помощи получила Западная Европа по плану Маршалла
</a:t>
            </a:r>
            <a:pPr algn="ctr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плане Маршалла, 1948–1952
</a:t>
            </a:r>
            <a:endParaRPr lang="en-US" sz="382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помощь ускорила восстановление заводов, дорог, портов и жилья, показав, что совместные действия дают быстрый результат.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Шумана: идея, которая изменила Европу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1950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мая 1950 года Робер Шуман предложил Франции и Германии объединить контроль над углём и сталью — ключевыми ресурсами для промышленности и военного производства.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через экономику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важнейшие отрасли управляются вместе, странам труднее готовиться к войне друг против друга. Экономическая зависимость становится способом укрепить мир.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практические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Шумана быстро превратилась в конкретные договорённости. Так началось создание организаций, которые постепенно сближали европейские государства.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мая стало символической датой европейской интеграции. В этот день вспоминают, как сотрудничество между бывшими соперниками помогло заложить основу новой Европы.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организации европейского сотрудничества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европейской интеграции: Совет Европы (1949), ЕОУС (1951), Римские договоры (1957)
</a:t>
            </a:r>
            <a:endParaRPr lang="en-US" sz="1395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объединения появились в разных сферах, но все они работали на одну цель: сделать Европу более мирной и связанной.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началась с защиты ценностей и контроля над ключевыми отраслями, а затем перешла к общему рынку и энергии.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развивалось европейское объединение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европейской интеграции после Второй мировой войны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 и свобода передвижения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Продукцию можно продавать и покупать между странами-участницами с меньшим числом ограничений. Это делает торговлю быстрее и помогает магазинам и фабрикам работать в более широком пространстве.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могут предлагать услуги в других странах, а люди — искать работу там, где есть возможности. Для школьников это пример того, как объединение влияет на будущую профессию.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без лишних 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 упростила перемещения внутри многих европейских стран. На внутренних границах исчез постоянный паспортный контроль, и путешествия стали заметно удобнее.
</a:t>
            </a:r>
            <a:endParaRPr lang="en-US" sz="1325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обмены
</a:t>
            </a:r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движение открывает дорогу к учёбе, обменным программам и знакомству с другими культурами. Это помогает молодым людям лучше понимать соседние страны и расширять кругозор.
</a:t>
            </a:r>
            <a:endParaRPr lang="en-US" sz="1362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Европейского союза по годам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долгий рост интеграции и лишь небольшое сокращение после выхода Великобритании.
</a:t>
            </a:r>
            <a:endParaRPr lang="en-US" sz="16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расширения Европейского союза: 1957–2020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шло волнами: сначала к союзу присоединялись западноевропейские страны, затем государства Южной и Восточной Европы.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 — общая валюта Европы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 банкноты для многих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евро существовало только как безналичная валюта для расчётов между банками и компаниями. Позже в обращение вошли банкноты и монеты, и жители разных стран получили одинаковые деньги для повседневных покупок.
</a:t>
            </a:r>
            <a:endParaRPr lang="en-US" sz="121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поездках и 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путешественник меняет страны и не меняет валюту, покупки становятся проще, а расходы — понятнее. Для бизнеса это тоже удобно: цены, контракты и расчёты легче сравнивать и планировать.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валюта — больше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используют 20 стран, и это делает их экономику теснее связанной. Общая денежная система помогает быстрее проводить сделки, снижает лишние расходы на обмен и упрощает жизнь покупателям и продавцам.
</a:t>
            </a:r>
            <a:endParaRPr lang="en-US" sz="124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Европейский союз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ЕС власть распределена между несколькими органами, чтобы решения принимались совместно и правила работали для всех стран.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структура институтов Европейского союза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Европейского союза есть разные органы, и каждый отвечает за свою часть общей работы.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 новой Европы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Европе важные решения принимаются через выборы, парламент и открытое обсуждение. Это помогает странам учитывать мнение граждан и избегать насилия при разногласиях.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строится на уважении к достоинству каждого человека. Защита свободы слова, права на справедливый суд и равного отношения делает сотрудничество более надежным.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стран действуют общие правила, а не сила сильнейшего. Когда закон одинаково обязателен для всех, проще договариваться, решать споры и доверять партнерам.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разнообразию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объединяет разные языки, культуры и традиции, не требуя от стран отказаться от своей самобытности. Именно это разнообразие делает союз сильнее и интереснее.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интеграции для стран и людей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мир и экономика, но заметную пользу дают и повседневные удобства для граждан.
</a:t>
            </a:r>
            <a:endParaRPr lang="en-US" sz="172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темы «Строительство новой Европы»
</a:t>
            </a:r>
            <a:endParaRPr lang="en-US" sz="153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помогает не только государствам, но и обычным людям: упрощает покупки, поездки и обучение, а также делает правила более понятными и предсказуемыми.
</a:t>
            </a:r>
            <a:endParaRPr lang="en-US" sz="145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на пути объединения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восстанавливали города и заводы, но одновременно не доверяли друг другу после войны. Нужно было искать способ сотрудничества, не возвращаясь к старым конфликтам.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60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по-разному видели скорость и глубину объединения. Языковые различия, уровень развития экономики и национальные приоритеты часто замедляли принятие общих решений.
</a:t>
            </a:r>
            <a:endParaRPr lang="en-US" sz="1381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 год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финансовый кризис показал, что трудности в одной стране быстро отражаются на соседях. Европе пришлось согласовывать меры поддержки и искать баланс между солидарностью и ответственностью.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Великобритании из ЕС напомнил, что единство не является автоматическим. Для сохранения общего проекта странам нужно постоянно обсуждать правила и находить компромиссы.
</a:t>
            </a:r>
            <a:endParaRPr lang="en-US" sz="13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 к членству в Европейском союзе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вступления государства в ЕС и дальнейшего участия в общей работе.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европейские проекты меняют школьную жизнь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 студенты участвуют в обменах, живут в принимающей семье и ходят в местную школу. Такой опыт помогает быстрее выучить язык и увидеть, как по-разному устроена повседневная жизнь в Европе.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Семестр в другой стране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проектах школьники вместе делают исследования, презентации и творческие задания. Они обсуждают общую тему, учатся работать в команде и понимают, что у сверстников в других странах много похожих интересов.
</a:t>
            </a:r>
            <a:endParaRPr lang="en-US" sz="109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который объединяет классы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программы открывают доступ к языковым курсам, научным кружкам и молодежным встречам. Для школьника это не только поездка, но и первый шаг к самостоятельности, новым знаниям и будущему выбору.
</a:t>
            </a:r>
            <a:endParaRPr lang="en-US" sz="118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будущей профессии
</a:t>
            </a:r>
            <a:endParaRPr lang="en-US" sz="1452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Европы сегодня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проблемы требуют совместных решений, потому что одна страна редко может справиться с ними в одиночку.
</a:t>
            </a:r>
            <a:endParaRPr lang="en-US" sz="1635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темы «Строительство новой Европы»
</a:t>
            </a:r>
            <a:endParaRPr lang="en-US" sz="153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связаны между собой: например, энергия влияет на цены, а безопасность зависит и от политики, и от доверия между странами.
</a:t>
            </a:r>
            <a:endParaRPr lang="en-US" sz="154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стала примером сотрудничества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соперники стали партнерами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Германия показали, что после тяжелой войны можно перейти от вражды к совместной работе. Это стало важным символом для всей Европы.
</a:t>
            </a:r>
            <a:endParaRPr lang="en-US" sz="1464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создали институты и законы, которые помогают решать споры без силы. Когда правила понятны заранее, доверие между государствами растет.
</a:t>
            </a:r>
            <a:endParaRPr lang="en-US" sz="141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связывает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общий рынок и общая валюта сделали страны более взаимозависимыми. Это помогает им сотрудничать каждый день, а не только во время встреч лидеров.
</a:t>
            </a:r>
            <a:endParaRPr lang="en-US" sz="1473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других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Европы показывает, что соседние страны могут объединяться ради мира и развития, сохраняя свои традиции. Поэтому на него обращают внимание во всем мире.
</a:t>
            </a:r>
            <a:endParaRPr lang="en-US" sz="141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европейской интеграции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европейской интеграции по учебным материалам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 Европа постепенно переходила от сотрудничества в отдельных сферах к более тесному объединению.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объединения шла поэтапно: сначала общие ценности, затем экономика и, наконец, более тесный союз государств.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«новая Европа»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вместо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Европа возникла как ответ на разрушения XX века. Ее главный смысл — не допустить повторения больших конфликтов и решать споры через переговоры, а не через силу.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соглашаются соблюдать одинаковые законы в важных сферах. Это делает сотрудничество предсказуемым, помогает торговле и дает гражданам больше уверенности в завтрашнем дне.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государства вместе строят дороги, развивают науку, защищают природу и поддерживают молодежные программы. Такие проекты показывают, что общий труд дает более заметный результат.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Европа не стирает различия между странами. Напротив, она уважает языки, культуру и традиции, считая разнообразие не помехой, а важной частью силы союза.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5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построенная на сотрудничестве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34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Европа выбрала путь мира, взаимной помощи и общих правил. Из этого вырос союз стран, где сотрудничество оказалось сильнее старых конфликтов.
</a:t>
            </a:r>
            <a:endParaRPr lang="en-US" sz="35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2026-06-02T08:32:23Z</dcterms:created>
  <dcterms:modified xsi:type="dcterms:W3CDTF">2026-06-02T08:32:23Z</dcterms:modified>
</cp:coreProperties>
</file>