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континент, два разных мира: сравним природу, население и историю Америк.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Америки: общий континент и разные пути развития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Америки лежат в Западном полушарии, соединены Панамским перешейком и омываются Тихим и Атлантическим океанами. Но их состав, размеры и страны заметно различаются уже на карте.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Северная и Южная Америка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площади помогает понять, почему в Северной Америке сосредоточено больше крупных равнин и густонаселённых районов.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24,7 млн км²
</a:t>
            </a:r>
            <a:endParaRPr lang="en-US" sz="6441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площадь Северной Америки, и она заметно больше Южной.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данные: Encyclopaedia Britannica; оценки площади материков.
</a:t>
            </a:r>
            <a:endParaRPr lang="en-US" sz="60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по площади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государства региона расположены и на севере, и на юге, но их размеры распределены неравномерно.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 Бразилия выделяются как гиганты территории, а США, Аргентина и Мексика заметно меньше по площади.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CIA World Factbook, справочные данные по площади стран; актуальные сведения без единой даты публикации.
</a:t>
            </a:r>
            <a:endParaRPr lang="en-US" sz="60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Рельеф: горы, равнины и нагорья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обоих материков тянутся мощные горные пояса: Кордильеры в Северной Америке и Анды в Южной. Они формируют резкие перепады высот и влияют на климат соседних территорий.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центральных районах преобладают обширные равнины и низменности: Великие равнины, Центральные низменности и Амазонская низменность. Здесь удобнее всего развивать сельское хозяйство и транспорт.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Южноамериканские низменности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Оринокская и Ла-Платская низменности играют важную роль в расселении и хозяйстве Южной Америки. По ним проходят крупные речные системы, а земли часто используются в земледелии.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природные условия меняются по высоте: от тёплых долин до холодных вершин. Поэтому рядом могут встречаться разные растения, животные и типы хозяйственной деятельности.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9120" y="1022065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37399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35157"/>
            <a:ext cx="249000" cy="249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природные зоны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крайнем севере Северной Америки господствуют холод и длинная зима. Здесь распространены тундра и ледяные пустыни, где растения низкие, а животные приспособлены к суровым условиям.
</a:t>
            </a:r>
            <a:endParaRPr lang="en-US" sz="965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 леса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влажных и прохладных районах растут хвойные и смешанные леса. Тайга особенно характерна для Канады и северных территорий США, где много лесных ресурсов.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 и субтропики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Северной Америки и значительная часть Южной Америки лежат в тёплых поясах. Здесь выращивают тропические культуры, а население особенно активно селится в удобных для жизни районах.
</a:t>
            </a:r>
            <a:endParaRPr lang="en-US" sz="975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 влажные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Америке особенно заметны влажные экваториальные леса Амазонии и саванны. Они отличаются богатым животным миром и сильно зависят от количества тепла и влаги.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хозяйством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различия влияют на расселение людей, транспорт и виды хозяйства. Там, где условия мягче и почвы плодороднее, возникают крупные города и развитое сельское хозяйство.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двух Америк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сравним, где расположены главные природные зоны и какие признаки для них характерны.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Америке особенно выделяется Амазония, а в Северной — тайга, прерии и пустынные области.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материков и океанов.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Североамериканские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Миссисипи, Маккензи и Святого Лаврентия образуют важнейшую речную сеть Северной Америки. Они помогают перевозить грузы, снабжать города водой и развивать хозяйство вдоль берегов.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Южноамериканские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 — крупнейшая река мира по водоносности, а Ориноко и Парана тоже имеют огромное значение. По ним идут суда, работают порты и строятся гидроэлектростанции.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использование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 Северной Америки — один из крупнейших пресноводных районов Земли. Реки и озёра обеих Америк важны для рыболовства, водоснабжения и связи между регионами.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 и озёра
</a:t>
            </a:r>
            <a:endParaRPr lang="en-US" sz="22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двух Америк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притягивают людей, потому что дают работу, образование, транспортные связи и доступ к крупным рынкам.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Мехико и Сан-Паулу выделяются как крупнейшие агломерации, а Нью-Йорк, Лос-Анджелес и Буэнос-Айрес входят в число мировых городов.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World Urbanization Prospects; оценки численности городских агломераций, округлённые значения.
</a:t>
            </a:r>
            <a:endParaRPr lang="en-US" sz="66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Народы, языки и культурное разнообразие
</a:t>
            </a:r>
            <a:endParaRPr lang="en-US" sz="2012" dirty="0"/>
          </a:p>
        </p:txBody>
      </p:sp>
      <p:sp>
        <p:nvSpPr>
          <p:cNvPr id="12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38975" y="1651475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Америке широко используются английский, испанский и французский языки, а в Южной Америке особенно распространены испанский и португальский. Язык часто отражает колониальную историю стран.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347770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Америк сформировалось из потомков коренных народов, европейцев, африканцев и многочисленных смешанных групп. Такое разнообразие заметно в облике городов, семьях и местных обычаях.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3856571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сохраняются собственные праздники, музыка и кухня. Карнавал в Рио-де-Жанейро, День благодарения в США и многоязычие Канады хорошо показывают это разнообразие.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5365381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Европейские, африканские и местные традиции часто переплетаются. Поэтому в одной и той же части Америки можно увидеть разные стили одежды, танцев, блюд и архитектуры.
</a:t>
            </a:r>
            <a:endParaRPr lang="en-US" sz="800" dirty="0"/>
          </a:p>
        </p:txBody>
      </p:sp>
      <p:sp>
        <p:nvSpPr>
          <p:cNvPr id="17" name="Text 6"/>
          <p:cNvSpPr txBox="1"/>
          <p:nvPr/>
        </p:nvSpPr>
        <p:spPr>
          <a:xfrm>
            <a:off x="6874203" y="1653400"/>
            <a:ext cx="14397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народы двух Америк связаны общей историей освоения континента. Это делает регион особенно ярким примером того, как много может дать культурное смешение.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формировались две Америки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линия: от древних цивилизаций к колонизации, борьбе за независимость и современному взаимодействию стран.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среди гор и лесов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прихода европейцев в Америке уже существовали крупные центры с храмами, площадями и дорогами. Мачу-Пикчу показывает мастерство инков в строительстве на высоте, а пирамиды майя напоминают о развитой архитектуре и точных знаниях астрономии.
</a:t>
            </a:r>
            <a:endParaRPr lang="en-US" sz="982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Знания, записанные в камне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Майя, ацтеки и инки создавали календари, считали время и передавали сведения через особые знаки и изображения. Их памятники помогают понять, что на континенте были общества с организованной властью, ремёслами и сложной жизнью.
</a:t>
            </a:r>
            <a:endParaRPr lang="en-US" sz="982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Жизнь, связанная с 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Ирригационные системы, террасы на склонах и каменные дороги помогали выращивать урожай и соединять разные поселения. Каменные сооружения ацтеков, как и другие памятники древних народов, свидетельствуют о высоком уровне знаний и умений.
</a:t>
            </a:r>
            <a:endParaRPr lang="en-US" sz="982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цивилизации Америки
</a:t>
            </a:r>
            <a:endParaRPr lang="en-US" sz="2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экономик Северной и Южной Америки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отрасли сильнее развиты в разных частях материка и как это отражается на специализации стран.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географии по странам Северной и Южной Америки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заметнее роль услуг и технологий, а на юге — аграрного производства и сырьевого экспорта.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хозяйство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богатства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располагает крупными запасами нефти, природного газа, угля, леса и руд. Эти ресурсы поддерживают энергетику, металлургию, транспорт и крупную промышленность.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Южноамериканские руды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Южной Америки особенно важны медь, железная руда, литий и нефть. Именно они делают добывающую промышленность одной из основ внешней торговли.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равнинах и речных долинах Южной Америки широко развиты сельское хозяйство и животноводство. Плодородные почвы помогают выращивать сою, кофе, бананы и другие культуры.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экономику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ресурсов определяет, что страны продают на мировом рынке, где строят заводы и как развивают города. Поэтому хозяйство двух Америк заметно отличается по специализации.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экспортируют страны двух Америк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разные группы товаров, которые чаще всего связывают с экономикой двух частей материка.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сильнее ориентирована на машины и технику, а Южная — на сельское хозяйство и сырьё.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структуре экспорта стран Северной и Южной Америки
</a:t>
            </a:r>
            <a:endParaRPr lang="en-US" sz="6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повседневная жизнь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обеих Америк сформировалась из местных, европейских и африканских влияний. Поэтому в городах и праздниках можно увидеть очень разные обычаи, костюмы и способы общения.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рядом друг с другом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Америке широко используются английский, испанский и французский языки, а в Южной — прежде всего испанский и португальский. Это делает повседневную жизнь во многих странах многоязычной.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в Рио-де-Жанейро, День благодарения в США и латиноамериканская музыка хорошо показывают культурное разнообразие региона. Такие события объединяют людей и сохраняют память о прошлом.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городская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Бейсбол, футбол и другие популярные виды спорта стали частью повседневной культуры. В крупных городах это особенно заметно: стадионы, фестивали и уличные праздники формируют яркий образ региона.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двух Америк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социальные и экологические вызовы региона и их взаимосвязь.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51953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3276" y="3136966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53135" y="1022703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53126" y="3867598"/>
            <a:ext cx="249000" cy="199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67376" y="2431325"/>
            <a:ext cx="220500" cy="252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стран Америки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организации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сотрудничают через Организацию американских государств и другие объединения. Такие площадки помогают обсуждать общие вопросы безопасности, развития и защиты прав людей.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Соглашения о свободной торговле упрощают обмен товарами между странами. Благодаря им быстрее развиваются порты, транспортные коридоры и общие рынки.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5692573" y="97716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охране границ и борьбе с преступностью. Совместная работа помогает обмениваться информацией и быстрее реагировать на угрозы.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5692563" y="3797162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туризм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Студенческие обмены, авиасообщение и развитие туризма сближают страны. Люди лучше узнают друг друга, а города получают новые возможности для роста.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5692563" y="2387289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программы направлены на защиту лесов, рек и морских побережий. Это важно для регионов, где природные ресурсы сильно влияют на жизнь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сходства и различия двух Америк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объединяет Северную и Южную Америку, и чем они отличаются по природе, населению и хозяйству.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части материка имеют общее колониальное прошлое и смешение культур, но в Южной Америке сильнее выражены тропическая природа и сырьевая специализация.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материалам школьного курса географии
</a:t>
            </a:r>
            <a:endParaRPr lang="en-US" sz="6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континент — разные пути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 Южная Америка образуют единое географическое пространство, но каждая часть развивалась по-своему. В этом и состоит особенность двух Америк: рядом существуют разные народы, природа и хозяйство.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2026-06-02T08:35:49Z</dcterms:created>
  <dcterms:modified xsi:type="dcterms:W3CDTF">2026-06-02T08:35:49Z</dcterms:modified>
</cp:coreProperties>
</file>