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соотносятся темы оперы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история, где темы переплетаются и меняют друг друга.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опере — это главная мысль, которую можно услышать в музыке, увидеть в поступках героев и понять по событиям. Одна тема ведёт историю, а другие добавляют ей радость, тревогу, тайну или победу.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тема в опере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08701"/>
            <a:ext cx="391500" cy="3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опере часто становится центром истории. Она помогает понять, почему герои переживают, ждут встречи или решаются на важный шаг.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нужна, чтобы не отступить перед опасностью. В опере она слышна в уверенной музыке и заметна в решительных поступках.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поддерживает героя, когда ему трудно. Друг может помочь советом, защитить и напомнить, что рядом есть надёжное плечо.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выбирает между разными путями, тема становится особенно интересной. Так история показывает, что решение не всегда бывает лёгким.
</a:t>
            </a:r>
            <a:endParaRPr lang="en-US" sz="117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опере обычно проходит испытания и становится сильнее. Эта тема помогает финалу звучать светло, ясно и запоминающе.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любви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опере редко бывает совсем спокойной. Ей мешают ссора, разлука, запрет или тайна, поэтому история сразу становится напряжённее и интереснее.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таких трудностей героям приходится решать, что важнее. Они выбирают между страхом и смелостью, молчанием и правдой, и это двигает сюжет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Препятствие в сюжете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рядом появляется выбор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героям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 даёт герою остаться одному в трудный момент. Он может подбодрить, сказать нужные слова и помочь сделать первый шаг навстречу решению.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дружба в опере выглядит как настоящая спасательная лестница. Она помогает пережить страх, не потеряться и поверить, что выход всё-таки найдётся.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дружбы обычно звучит мягко и светло. Поэтому рядом с ней легко чувствуется надежда, тепло и желание помочь друг 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одной истории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обычно поступают честно, открыто и смело. Их музыка часто звучит ясно, будто говорит: «Я знаю верный путь».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герои создают помехи, запутывают события и мешают другим. Из-за этого в опере появляется напряжение, а слушателю хочется узнать, кто победит.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испытание, тем заметнее сила добра. Когда герой не сдаётся, его тема становится ярче и помогает финалу звучать победно.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темы связаны между собой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тема подхватывает другую и ведёт оперную историю к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тему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звучит спокойно и понятно. Так слушатель сразу узнаёт настроение сцены и понимает, кто на сцене важен.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стать быстрее, тише или резче. Это помогает почувствовать, что в истории начинается волнение или радость.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меняется вместе с героем. Она может звучать грустнее, если ему трудно, или сильнее, если он решился.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легко замечает, какая тема победила или изменилась. Музыка как будто ставит яркую точку в истории.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музыкальный знак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выходит вперёд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героя музыка звучит уверенно и широко, словно он шагает навстречу приключению. Короткие сильные звуки помогают сразу узнать его тему, даже если он молчит. Для рисунка это можно показать яркой линией, идущей прямо и твёрдо.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мелодия тихого 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другого героя мелодия мягче и медленнее. Она словно осторожно идёт по сцене, чтобы никого не тревожить. Такой музыкальный знак удобно изобразить плавной линией другого цвета, будто она обнимает героя и говорит ему: «Я рядом».
</a:t>
            </a:r>
            <a:endParaRPr lang="en-US" sz="95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тема маленькой шалости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третьего героя музыка скачет легко и задорно, как будто ей не терпится пошутить. Она хорошо подходит для хитрого или смешного персонажа. На картинке её можно показать извилистой цветной дорожкой, которая то поднимается, то спускается.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пути часто достаточно, чтобы герой сделал важный шаг.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помогает сюжету двигаться дальше и делает историю интересной для слушателя.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данного учебного материала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опере помогает не только увидеть место действия, но и почувствовать настроение сцены: утро, ночь, гроза или тихий лес сразу настраивают слушателя.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дождь, ветер и солнце часто отражают состояние героев. Если им спокойно, музыка звучит мягко; если тревожно, природа словно становится напряжённее.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природа в опере сама как будто участвует в действии. Она подсказывает, что будет дальше, и делает историю более живой и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2083" y="3270876"/>
            <a:ext cx="386241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сказки и волшебства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на сцене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сказочной опере происходят необычные события: появляются волшебные предметы, неожиданные превращения и герои, которые умеют удивлять даже самых серьёзных слушателей.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и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почти всегда ведёт героя через трудности. Он идёт вперёд, встречает препятствия и учится быть смелым, чтобы дойти до счастливого конца.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радость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оперы особенно нравятся младшим школьникам, потому что в них есть яркие краски, добрые персонажи и ясное чувство победы света над тьмой.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этих операх звучит особенно ярко и образно. Она помогает представить чудеса так, будто они происходят прямо перед глазами, как в любимой книжке.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темы по ходу оперы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тема сначала появляется, потом проходит через трудность и в финале меняется или получает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короткая мелодия повторяется несколько раз, её легко узнать. Слушатель быстро понимает, что эта музыка связана с определённым героем или чувством.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тему можно узнать сразу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тему похожей на знакомую песенку. Даже если она звучит тише, громче или быстрее, её характер остаётся узнаваемым и помогает следить за сюжетом.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быть смешной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может быть забавная шутка, и тогда музыка становится лёгкой и подвижной. Слушателю хочется улыбнуться, потому что сцена не выглядит слишком серьёзной.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герои попадают в смешное недоразумение. Они путаются, спорят или не сразу понимают друг друга, и из этого рождается весёлая музыкальная сцена.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персонаж тоже может стать источником смеха. Его планы выглядят серьёзными только для него самого, а музыка как будто подмигивает слушателям.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тема нужна не для пустой шутки, а для разнообразия. Она делает оперу живой, помогает отдохнуть между напряжёнными моментами и добавляет тепла.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поддерживает другую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темы часто идут рядом, как хорошие друзья. Любовь может звучать вместе с надеждой, и тогда история становится светлее и теплее.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герою страшно, рядом может появиться тема опасности. Она усиливает тревогу и помогает понять, почему поступок героя требует смелости и решимости.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темы переплетаются, музыка становится богаче. Слушатель слышит не одну мысль, а сразу несколько, и поэтому история кажется глубже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слышны в хоре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звучит так, будто на сцене говорит сразу много людей. Он помогает услышать общее мнение, радость, удивление или тревогу целого народа.
</a:t>
            </a:r>
            <a:endParaRPr lang="en-US" sz="132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может поддержать героя в трудный момент. Его звучание становится сильным и объединяющим, словно все вместе подбадривают одного человека.
</a:t>
            </a:r>
            <a:endParaRPr lang="en-US" sz="132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хору история кажется шире и значительнее. Слушатель чувствует не только одного героя, но и целый город, праздник или важное событие.
</a:t>
            </a:r>
            <a:endParaRPr lang="en-US" sz="1389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Хоровая музыка быстро передаёт настроение сцены. Она умеет радоваться, удивляться, тревожиться и даже предупреждать о том, что скоро что-то изменится.
</a:t>
            </a:r>
            <a:endParaRPr lang="en-US" sz="12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финале оперы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финалом
</a:t>
            </a:r>
            <a:pPr algn="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становятся особенно заметными, потому что события уже близки к развязке. Слушатель начинает лучше понимать, что было самым важным.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приходят к завершению: одни звучат победно, другие мягко затихают. Даже грустный финал оставляет в памяти главную мысль оперы.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сильнее и ярче всего. Здесь тема показывает своё главное значение: кто победит, кто изменится и какой вывод сделает история.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слушатель замечает сначала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слышим настроение музыки: она весёлая, тревожная, спокойная или торжественная. Потом уже замечаем, какой герой или событие стоят за этим звучанием.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раньше смысла слышны перемены: тема может стать тише, быстрее или выше. По этим изменениям понятно, что в истории что-то происходит и чувства меняются.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оперы соединяются в одну историю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опере не стоят отдельно, а переплетаются, как нити в ярком узоре. Любовь, дружба, выбор и добро помогают музыке рассказать понятную и увлекательную историю.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2026-05-24T22:50:15Z</dcterms:created>
  <dcterms:modified xsi:type="dcterms:W3CDTF">2026-05-24T22:50:15Z</dcterms:modified>
</cp:coreProperties>
</file>